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8" r:id="rId3"/>
    <p:sldId id="28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92" r:id="rId18"/>
    <p:sldId id="274" r:id="rId19"/>
    <p:sldId id="272" r:id="rId20"/>
    <p:sldId id="273" r:id="rId21"/>
    <p:sldId id="276" r:id="rId22"/>
    <p:sldId id="275" r:id="rId23"/>
    <p:sldId id="277" r:id="rId24"/>
    <p:sldId id="278" r:id="rId25"/>
    <p:sldId id="290" r:id="rId26"/>
    <p:sldId id="291" r:id="rId27"/>
    <p:sldId id="270" r:id="rId28"/>
    <p:sldId id="289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262643-71DE-4DAE-A7EC-15288B5D61E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30974B2-43DE-4309-9501-EF67D5057C8B}">
      <dgm:prSet custT="1"/>
      <dgm:spPr/>
      <dgm:t>
        <a:bodyPr/>
        <a:lstStyle/>
        <a:p>
          <a:pPr>
            <a:defRPr cap="all"/>
          </a:pPr>
          <a:r>
            <a:rPr lang="en-US" sz="2000" dirty="0"/>
            <a:t>Selenium IDE</a:t>
          </a:r>
        </a:p>
      </dgm:t>
    </dgm:pt>
    <dgm:pt modelId="{09E3DBA7-4330-4DFE-B2DB-A7DADEAA45CF}" type="parTrans" cxnId="{31BA0F8D-E80A-4B6A-AD5C-11B7082C93DF}">
      <dgm:prSet/>
      <dgm:spPr/>
      <dgm:t>
        <a:bodyPr/>
        <a:lstStyle/>
        <a:p>
          <a:endParaRPr lang="en-US" sz="2000"/>
        </a:p>
      </dgm:t>
    </dgm:pt>
    <dgm:pt modelId="{A2B0D629-294B-4549-BCBB-042645250A80}" type="sibTrans" cxnId="{31BA0F8D-E80A-4B6A-AD5C-11B7082C93DF}">
      <dgm:prSet/>
      <dgm:spPr/>
      <dgm:t>
        <a:bodyPr/>
        <a:lstStyle/>
        <a:p>
          <a:endParaRPr lang="en-US" sz="2000"/>
        </a:p>
      </dgm:t>
    </dgm:pt>
    <dgm:pt modelId="{EB7D18C7-8E61-4FD4-937B-6449339BDE4B}">
      <dgm:prSet custT="1"/>
      <dgm:spPr/>
      <dgm:t>
        <a:bodyPr/>
        <a:lstStyle/>
        <a:p>
          <a:pPr>
            <a:defRPr cap="all"/>
          </a:pPr>
          <a:r>
            <a:rPr lang="en-US" sz="2000"/>
            <a:t>Selenium Client API</a:t>
          </a:r>
        </a:p>
      </dgm:t>
    </dgm:pt>
    <dgm:pt modelId="{C86F01A1-64AC-4111-A925-68B15219BBE4}" type="parTrans" cxnId="{835AE7AF-833A-4C7B-B7B9-41D062D5E5ED}">
      <dgm:prSet/>
      <dgm:spPr/>
      <dgm:t>
        <a:bodyPr/>
        <a:lstStyle/>
        <a:p>
          <a:endParaRPr lang="en-US" sz="2000"/>
        </a:p>
      </dgm:t>
    </dgm:pt>
    <dgm:pt modelId="{24A7EBC4-BBF9-4249-A66B-547CEBA569A1}" type="sibTrans" cxnId="{835AE7AF-833A-4C7B-B7B9-41D062D5E5ED}">
      <dgm:prSet/>
      <dgm:spPr/>
      <dgm:t>
        <a:bodyPr/>
        <a:lstStyle/>
        <a:p>
          <a:endParaRPr lang="en-US" sz="2000"/>
        </a:p>
      </dgm:t>
    </dgm:pt>
    <dgm:pt modelId="{6E0F0860-41A4-48F0-996B-DE50012ECB52}">
      <dgm:prSet custT="1"/>
      <dgm:spPr/>
      <dgm:t>
        <a:bodyPr/>
        <a:lstStyle/>
        <a:p>
          <a:pPr>
            <a:defRPr cap="all"/>
          </a:pPr>
          <a:r>
            <a:rPr lang="en-US" sz="2000"/>
            <a:t>Selenium Remote Control</a:t>
          </a:r>
        </a:p>
      </dgm:t>
    </dgm:pt>
    <dgm:pt modelId="{CB0E8B28-1330-4A22-B9FF-0ACD97C71E22}" type="parTrans" cxnId="{2F9414F2-2ADD-4323-880A-4145C5A0D8D6}">
      <dgm:prSet/>
      <dgm:spPr/>
      <dgm:t>
        <a:bodyPr/>
        <a:lstStyle/>
        <a:p>
          <a:endParaRPr lang="en-US" sz="2000"/>
        </a:p>
      </dgm:t>
    </dgm:pt>
    <dgm:pt modelId="{14E150A2-3015-4705-AF5F-EDE3F2D2E0D8}" type="sibTrans" cxnId="{2F9414F2-2ADD-4323-880A-4145C5A0D8D6}">
      <dgm:prSet/>
      <dgm:spPr/>
      <dgm:t>
        <a:bodyPr/>
        <a:lstStyle/>
        <a:p>
          <a:endParaRPr lang="en-US" sz="2000"/>
        </a:p>
      </dgm:t>
    </dgm:pt>
    <dgm:pt modelId="{F41CE8AA-3885-44C2-8872-AAEEEC6DE980}">
      <dgm:prSet custT="1"/>
      <dgm:spPr/>
      <dgm:t>
        <a:bodyPr/>
        <a:lstStyle/>
        <a:p>
          <a:pPr>
            <a:defRPr cap="all"/>
          </a:pPr>
          <a:r>
            <a:rPr lang="en-US" sz="2000"/>
            <a:t>Selenium WebDriver</a:t>
          </a:r>
        </a:p>
      </dgm:t>
    </dgm:pt>
    <dgm:pt modelId="{CCD49CE9-FE36-4875-BFA2-A2DCA4EFD986}" type="parTrans" cxnId="{0E3B95C9-FE24-47DE-BDCB-DA3A73B75CAC}">
      <dgm:prSet/>
      <dgm:spPr/>
      <dgm:t>
        <a:bodyPr/>
        <a:lstStyle/>
        <a:p>
          <a:endParaRPr lang="en-US" sz="2000"/>
        </a:p>
      </dgm:t>
    </dgm:pt>
    <dgm:pt modelId="{12509CBC-38D1-4C08-A565-2E8D2106DA53}" type="sibTrans" cxnId="{0E3B95C9-FE24-47DE-BDCB-DA3A73B75CAC}">
      <dgm:prSet/>
      <dgm:spPr/>
      <dgm:t>
        <a:bodyPr/>
        <a:lstStyle/>
        <a:p>
          <a:endParaRPr lang="en-US" sz="2000"/>
        </a:p>
      </dgm:t>
    </dgm:pt>
    <dgm:pt modelId="{B8BAA1FC-FC65-48B7-A0B4-E302B48E6CC4}">
      <dgm:prSet custT="1"/>
      <dgm:spPr/>
      <dgm:t>
        <a:bodyPr/>
        <a:lstStyle/>
        <a:p>
          <a:pPr>
            <a:defRPr cap="all"/>
          </a:pPr>
          <a:r>
            <a:rPr lang="en-US" sz="2000"/>
            <a:t>Selenium Grid</a:t>
          </a:r>
        </a:p>
      </dgm:t>
    </dgm:pt>
    <dgm:pt modelId="{B00A4042-34D9-4E75-92F3-9F84E9A0A570}" type="parTrans" cxnId="{17993994-E199-431A-99E8-BCB9DE0B62A6}">
      <dgm:prSet/>
      <dgm:spPr/>
      <dgm:t>
        <a:bodyPr/>
        <a:lstStyle/>
        <a:p>
          <a:endParaRPr lang="en-US" sz="2000"/>
        </a:p>
      </dgm:t>
    </dgm:pt>
    <dgm:pt modelId="{7E60E75B-35FD-463F-BD83-CD206D87C030}" type="sibTrans" cxnId="{17993994-E199-431A-99E8-BCB9DE0B62A6}">
      <dgm:prSet/>
      <dgm:spPr/>
      <dgm:t>
        <a:bodyPr/>
        <a:lstStyle/>
        <a:p>
          <a:endParaRPr lang="en-US" sz="2000"/>
        </a:p>
      </dgm:t>
    </dgm:pt>
    <dgm:pt modelId="{61814C46-0851-41BC-9340-D13FDD103394}" type="pres">
      <dgm:prSet presAssocID="{72262643-71DE-4DAE-A7EC-15288B5D61E6}" presName="root" presStyleCnt="0">
        <dgm:presLayoutVars>
          <dgm:dir/>
          <dgm:resizeHandles val="exact"/>
        </dgm:presLayoutVars>
      </dgm:prSet>
      <dgm:spPr/>
    </dgm:pt>
    <dgm:pt modelId="{09BA0F25-2A6A-4A13-8753-0C07FAC3E199}" type="pres">
      <dgm:prSet presAssocID="{930974B2-43DE-4309-9501-EF67D5057C8B}" presName="compNode" presStyleCnt="0"/>
      <dgm:spPr/>
    </dgm:pt>
    <dgm:pt modelId="{0140F801-5A52-4812-9CCF-36B4A3C73D8F}" type="pres">
      <dgm:prSet presAssocID="{930974B2-43DE-4309-9501-EF67D5057C8B}" presName="iconBgRect" presStyleLbl="bgShp" presStyleIdx="0" presStyleCnt="5" custScaleX="141719" custScaleY="141719"/>
      <dgm:spPr>
        <a:prstGeom prst="round2DiagRect">
          <a:avLst>
            <a:gd name="adj1" fmla="val 29727"/>
            <a:gd name="adj2" fmla="val 0"/>
          </a:avLst>
        </a:prstGeom>
      </dgm:spPr>
    </dgm:pt>
    <dgm:pt modelId="{3FFF4235-00DE-4536-9A1F-C15A917C67BF}" type="pres">
      <dgm:prSet presAssocID="{930974B2-43DE-4309-9501-EF67D5057C8B}" presName="iconRect" presStyleLbl="node1" presStyleIdx="0" presStyleCnt="5" custScaleX="141719" custScaleY="1417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2F54A406-9D2E-4107-B4A8-10A5B1D99453}" type="pres">
      <dgm:prSet presAssocID="{930974B2-43DE-4309-9501-EF67D5057C8B}" presName="spaceRect" presStyleCnt="0"/>
      <dgm:spPr/>
    </dgm:pt>
    <dgm:pt modelId="{2DA51D03-8AEA-4AB2-9553-A1773F6CBAAF}" type="pres">
      <dgm:prSet presAssocID="{930974B2-43DE-4309-9501-EF67D5057C8B}" presName="textRect" presStyleLbl="revTx" presStyleIdx="0" presStyleCnt="5">
        <dgm:presLayoutVars>
          <dgm:chMax val="1"/>
          <dgm:chPref val="1"/>
        </dgm:presLayoutVars>
      </dgm:prSet>
      <dgm:spPr/>
    </dgm:pt>
    <dgm:pt modelId="{F60814CB-1589-4D36-96AB-5AA774B4B89C}" type="pres">
      <dgm:prSet presAssocID="{A2B0D629-294B-4549-BCBB-042645250A80}" presName="sibTrans" presStyleCnt="0"/>
      <dgm:spPr/>
    </dgm:pt>
    <dgm:pt modelId="{93F3E5E1-4453-41B9-9D9C-6C67CB6956D6}" type="pres">
      <dgm:prSet presAssocID="{EB7D18C7-8E61-4FD4-937B-6449339BDE4B}" presName="compNode" presStyleCnt="0"/>
      <dgm:spPr/>
    </dgm:pt>
    <dgm:pt modelId="{56C27914-A4A1-45EA-A763-0B866917414E}" type="pres">
      <dgm:prSet presAssocID="{EB7D18C7-8E61-4FD4-937B-6449339BDE4B}" presName="iconBgRect" presStyleLbl="bgShp" presStyleIdx="1" presStyleCnt="5" custScaleX="141719" custScaleY="141719"/>
      <dgm:spPr>
        <a:prstGeom prst="round2DiagRect">
          <a:avLst>
            <a:gd name="adj1" fmla="val 29727"/>
            <a:gd name="adj2" fmla="val 0"/>
          </a:avLst>
        </a:prstGeom>
      </dgm:spPr>
    </dgm:pt>
    <dgm:pt modelId="{BD1EAA2B-8A4D-4C02-BBE4-4A72ED2E5A26}" type="pres">
      <dgm:prSet presAssocID="{EB7D18C7-8E61-4FD4-937B-6449339BDE4B}" presName="iconRect" presStyleLbl="node1" presStyleIdx="1" presStyleCnt="5" custScaleX="141719" custScaleY="1417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9F6703D-ACD2-40B4-928D-C293705BFA07}" type="pres">
      <dgm:prSet presAssocID="{EB7D18C7-8E61-4FD4-937B-6449339BDE4B}" presName="spaceRect" presStyleCnt="0"/>
      <dgm:spPr/>
    </dgm:pt>
    <dgm:pt modelId="{E9C8997E-F3CA-47A8-AF25-9C14FF064DD3}" type="pres">
      <dgm:prSet presAssocID="{EB7D18C7-8E61-4FD4-937B-6449339BDE4B}" presName="textRect" presStyleLbl="revTx" presStyleIdx="1" presStyleCnt="5">
        <dgm:presLayoutVars>
          <dgm:chMax val="1"/>
          <dgm:chPref val="1"/>
        </dgm:presLayoutVars>
      </dgm:prSet>
      <dgm:spPr/>
    </dgm:pt>
    <dgm:pt modelId="{FA0490B8-9D0E-4E78-9790-F1E002B869C3}" type="pres">
      <dgm:prSet presAssocID="{24A7EBC4-BBF9-4249-A66B-547CEBA569A1}" presName="sibTrans" presStyleCnt="0"/>
      <dgm:spPr/>
    </dgm:pt>
    <dgm:pt modelId="{895EAE18-A143-48B9-B383-BB254306BF0A}" type="pres">
      <dgm:prSet presAssocID="{6E0F0860-41A4-48F0-996B-DE50012ECB52}" presName="compNode" presStyleCnt="0"/>
      <dgm:spPr/>
    </dgm:pt>
    <dgm:pt modelId="{EF616F09-B54E-4F51-A6F2-DD761724E504}" type="pres">
      <dgm:prSet presAssocID="{6E0F0860-41A4-48F0-996B-DE50012ECB52}" presName="iconBgRect" presStyleLbl="bgShp" presStyleIdx="2" presStyleCnt="5" custScaleX="141719" custScaleY="141719"/>
      <dgm:spPr>
        <a:prstGeom prst="round2DiagRect">
          <a:avLst>
            <a:gd name="adj1" fmla="val 29727"/>
            <a:gd name="adj2" fmla="val 0"/>
          </a:avLst>
        </a:prstGeom>
      </dgm:spPr>
    </dgm:pt>
    <dgm:pt modelId="{BE26F0FE-8D5F-472B-A08A-565564E8C22C}" type="pres">
      <dgm:prSet presAssocID="{6E0F0860-41A4-48F0-996B-DE50012ECB52}" presName="iconRect" presStyleLbl="node1" presStyleIdx="2" presStyleCnt="5" custScaleX="141719" custScaleY="14171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A0881C1B-0D91-449B-9F85-A99599CB33A9}" type="pres">
      <dgm:prSet presAssocID="{6E0F0860-41A4-48F0-996B-DE50012ECB52}" presName="spaceRect" presStyleCnt="0"/>
      <dgm:spPr/>
    </dgm:pt>
    <dgm:pt modelId="{BC1912C3-3AFA-4ECD-BE29-A24DF6DB7407}" type="pres">
      <dgm:prSet presAssocID="{6E0F0860-41A4-48F0-996B-DE50012ECB52}" presName="textRect" presStyleLbl="revTx" presStyleIdx="2" presStyleCnt="5">
        <dgm:presLayoutVars>
          <dgm:chMax val="1"/>
          <dgm:chPref val="1"/>
        </dgm:presLayoutVars>
      </dgm:prSet>
      <dgm:spPr/>
    </dgm:pt>
    <dgm:pt modelId="{85F6CA33-AC0C-4C94-A408-7797F96B766E}" type="pres">
      <dgm:prSet presAssocID="{14E150A2-3015-4705-AF5F-EDE3F2D2E0D8}" presName="sibTrans" presStyleCnt="0"/>
      <dgm:spPr/>
    </dgm:pt>
    <dgm:pt modelId="{941A9A8D-2084-49C9-8831-13887FA4D264}" type="pres">
      <dgm:prSet presAssocID="{F41CE8AA-3885-44C2-8872-AAEEEC6DE980}" presName="compNode" presStyleCnt="0"/>
      <dgm:spPr/>
    </dgm:pt>
    <dgm:pt modelId="{1E044B49-2E66-46E2-802F-A735ED251C48}" type="pres">
      <dgm:prSet presAssocID="{F41CE8AA-3885-44C2-8872-AAEEEC6DE980}" presName="iconBgRect" presStyleLbl="bgShp" presStyleIdx="3" presStyleCnt="5" custScaleX="141719" custScaleY="141719"/>
      <dgm:spPr>
        <a:prstGeom prst="round2DiagRect">
          <a:avLst>
            <a:gd name="adj1" fmla="val 29727"/>
            <a:gd name="adj2" fmla="val 0"/>
          </a:avLst>
        </a:prstGeom>
      </dgm:spPr>
    </dgm:pt>
    <dgm:pt modelId="{D879A18E-2AE9-4D3F-9A6D-F85480072D29}" type="pres">
      <dgm:prSet presAssocID="{F41CE8AA-3885-44C2-8872-AAEEEC6DE980}" presName="iconRect" presStyleLbl="node1" presStyleIdx="3" presStyleCnt="5" custScaleX="141719" custScaleY="14171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nut"/>
        </a:ext>
      </dgm:extLst>
    </dgm:pt>
    <dgm:pt modelId="{7C496EB7-9483-4887-9DA8-0A85E41DBD2C}" type="pres">
      <dgm:prSet presAssocID="{F41CE8AA-3885-44C2-8872-AAEEEC6DE980}" presName="spaceRect" presStyleCnt="0"/>
      <dgm:spPr/>
    </dgm:pt>
    <dgm:pt modelId="{CD6D8FD3-5ACE-4D37-9FB4-84E3F53A6F81}" type="pres">
      <dgm:prSet presAssocID="{F41CE8AA-3885-44C2-8872-AAEEEC6DE980}" presName="textRect" presStyleLbl="revTx" presStyleIdx="3" presStyleCnt="5">
        <dgm:presLayoutVars>
          <dgm:chMax val="1"/>
          <dgm:chPref val="1"/>
        </dgm:presLayoutVars>
      </dgm:prSet>
      <dgm:spPr/>
    </dgm:pt>
    <dgm:pt modelId="{98A3EA59-D3C9-448B-AAD7-1CF708C0CB43}" type="pres">
      <dgm:prSet presAssocID="{12509CBC-38D1-4C08-A565-2E8D2106DA53}" presName="sibTrans" presStyleCnt="0"/>
      <dgm:spPr/>
    </dgm:pt>
    <dgm:pt modelId="{0EF26976-6359-4EC2-96A1-64EA33C4C053}" type="pres">
      <dgm:prSet presAssocID="{B8BAA1FC-FC65-48B7-A0B4-E302B48E6CC4}" presName="compNode" presStyleCnt="0"/>
      <dgm:spPr/>
    </dgm:pt>
    <dgm:pt modelId="{0F5324F8-F635-4AA7-AB8C-FA22B5BA610A}" type="pres">
      <dgm:prSet presAssocID="{B8BAA1FC-FC65-48B7-A0B4-E302B48E6CC4}" presName="iconBgRect" presStyleLbl="bgShp" presStyleIdx="4" presStyleCnt="5" custScaleX="141719" custScaleY="141719"/>
      <dgm:spPr>
        <a:prstGeom prst="round2DiagRect">
          <a:avLst>
            <a:gd name="adj1" fmla="val 29727"/>
            <a:gd name="adj2" fmla="val 0"/>
          </a:avLst>
        </a:prstGeom>
      </dgm:spPr>
    </dgm:pt>
    <dgm:pt modelId="{F5D22702-13EC-4E38-AF9C-F6444F2105F6}" type="pres">
      <dgm:prSet presAssocID="{B8BAA1FC-FC65-48B7-A0B4-E302B48E6CC4}" presName="iconRect" presStyleLbl="node1" presStyleIdx="4" presStyleCnt="5" custScaleX="141719" custScaleY="14171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3D4AF3D0-9EA0-44ED-B00E-DF089E6D0AE8}" type="pres">
      <dgm:prSet presAssocID="{B8BAA1FC-FC65-48B7-A0B4-E302B48E6CC4}" presName="spaceRect" presStyleCnt="0"/>
      <dgm:spPr/>
    </dgm:pt>
    <dgm:pt modelId="{34C2F7C7-3EDF-42A5-83C9-104786F31E4D}" type="pres">
      <dgm:prSet presAssocID="{B8BAA1FC-FC65-48B7-A0B4-E302B48E6CC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38D9E06-B1B4-4C68-B8A8-AE65A248E1A2}" type="presOf" srcId="{72262643-71DE-4DAE-A7EC-15288B5D61E6}" destId="{61814C46-0851-41BC-9340-D13FDD103394}" srcOrd="0" destOrd="0" presId="urn:microsoft.com/office/officeart/2018/5/layout/IconLeafLabelList"/>
    <dgm:cxn modelId="{65CD3B30-DED4-41FD-AD2B-552FDF897E9F}" type="presOf" srcId="{F41CE8AA-3885-44C2-8872-AAEEEC6DE980}" destId="{CD6D8FD3-5ACE-4D37-9FB4-84E3F53A6F81}" srcOrd="0" destOrd="0" presId="urn:microsoft.com/office/officeart/2018/5/layout/IconLeafLabelList"/>
    <dgm:cxn modelId="{C5C6A350-9687-4235-9217-9BCF9163A49B}" type="presOf" srcId="{930974B2-43DE-4309-9501-EF67D5057C8B}" destId="{2DA51D03-8AEA-4AB2-9553-A1773F6CBAAF}" srcOrd="0" destOrd="0" presId="urn:microsoft.com/office/officeart/2018/5/layout/IconLeafLabelList"/>
    <dgm:cxn modelId="{16880D7B-241B-4611-B376-CE0DDE20636B}" type="presOf" srcId="{B8BAA1FC-FC65-48B7-A0B4-E302B48E6CC4}" destId="{34C2F7C7-3EDF-42A5-83C9-104786F31E4D}" srcOrd="0" destOrd="0" presId="urn:microsoft.com/office/officeart/2018/5/layout/IconLeafLabelList"/>
    <dgm:cxn modelId="{31BA0F8D-E80A-4B6A-AD5C-11B7082C93DF}" srcId="{72262643-71DE-4DAE-A7EC-15288B5D61E6}" destId="{930974B2-43DE-4309-9501-EF67D5057C8B}" srcOrd="0" destOrd="0" parTransId="{09E3DBA7-4330-4DFE-B2DB-A7DADEAA45CF}" sibTransId="{A2B0D629-294B-4549-BCBB-042645250A80}"/>
    <dgm:cxn modelId="{17993994-E199-431A-99E8-BCB9DE0B62A6}" srcId="{72262643-71DE-4DAE-A7EC-15288B5D61E6}" destId="{B8BAA1FC-FC65-48B7-A0B4-E302B48E6CC4}" srcOrd="4" destOrd="0" parTransId="{B00A4042-34D9-4E75-92F3-9F84E9A0A570}" sibTransId="{7E60E75B-35FD-463F-BD83-CD206D87C030}"/>
    <dgm:cxn modelId="{D83B72A1-A3B1-4C77-AEFE-303417E08843}" type="presOf" srcId="{EB7D18C7-8E61-4FD4-937B-6449339BDE4B}" destId="{E9C8997E-F3CA-47A8-AF25-9C14FF064DD3}" srcOrd="0" destOrd="0" presId="urn:microsoft.com/office/officeart/2018/5/layout/IconLeafLabelList"/>
    <dgm:cxn modelId="{835AE7AF-833A-4C7B-B7B9-41D062D5E5ED}" srcId="{72262643-71DE-4DAE-A7EC-15288B5D61E6}" destId="{EB7D18C7-8E61-4FD4-937B-6449339BDE4B}" srcOrd="1" destOrd="0" parTransId="{C86F01A1-64AC-4111-A925-68B15219BBE4}" sibTransId="{24A7EBC4-BBF9-4249-A66B-547CEBA569A1}"/>
    <dgm:cxn modelId="{0E3B95C9-FE24-47DE-BDCB-DA3A73B75CAC}" srcId="{72262643-71DE-4DAE-A7EC-15288B5D61E6}" destId="{F41CE8AA-3885-44C2-8872-AAEEEC6DE980}" srcOrd="3" destOrd="0" parTransId="{CCD49CE9-FE36-4875-BFA2-A2DCA4EFD986}" sibTransId="{12509CBC-38D1-4C08-A565-2E8D2106DA53}"/>
    <dgm:cxn modelId="{4D7844ED-99CD-484E-A507-2ADA1B542B6E}" type="presOf" srcId="{6E0F0860-41A4-48F0-996B-DE50012ECB52}" destId="{BC1912C3-3AFA-4ECD-BE29-A24DF6DB7407}" srcOrd="0" destOrd="0" presId="urn:microsoft.com/office/officeart/2018/5/layout/IconLeafLabelList"/>
    <dgm:cxn modelId="{2F9414F2-2ADD-4323-880A-4145C5A0D8D6}" srcId="{72262643-71DE-4DAE-A7EC-15288B5D61E6}" destId="{6E0F0860-41A4-48F0-996B-DE50012ECB52}" srcOrd="2" destOrd="0" parTransId="{CB0E8B28-1330-4A22-B9FF-0ACD97C71E22}" sibTransId="{14E150A2-3015-4705-AF5F-EDE3F2D2E0D8}"/>
    <dgm:cxn modelId="{6316D417-A918-4E27-88A6-4D58BE70AE7A}" type="presParOf" srcId="{61814C46-0851-41BC-9340-D13FDD103394}" destId="{09BA0F25-2A6A-4A13-8753-0C07FAC3E199}" srcOrd="0" destOrd="0" presId="urn:microsoft.com/office/officeart/2018/5/layout/IconLeafLabelList"/>
    <dgm:cxn modelId="{7AA7C85C-2E1D-4127-877D-B5FBAF024692}" type="presParOf" srcId="{09BA0F25-2A6A-4A13-8753-0C07FAC3E199}" destId="{0140F801-5A52-4812-9CCF-36B4A3C73D8F}" srcOrd="0" destOrd="0" presId="urn:microsoft.com/office/officeart/2018/5/layout/IconLeafLabelList"/>
    <dgm:cxn modelId="{F2E18564-2F98-437E-9F44-263393359ED9}" type="presParOf" srcId="{09BA0F25-2A6A-4A13-8753-0C07FAC3E199}" destId="{3FFF4235-00DE-4536-9A1F-C15A917C67BF}" srcOrd="1" destOrd="0" presId="urn:microsoft.com/office/officeart/2018/5/layout/IconLeafLabelList"/>
    <dgm:cxn modelId="{C1D8832F-69F5-4D1D-9FA9-89C2EF9CA5D1}" type="presParOf" srcId="{09BA0F25-2A6A-4A13-8753-0C07FAC3E199}" destId="{2F54A406-9D2E-4107-B4A8-10A5B1D99453}" srcOrd="2" destOrd="0" presId="urn:microsoft.com/office/officeart/2018/5/layout/IconLeafLabelList"/>
    <dgm:cxn modelId="{2AE0617D-676F-42FA-A508-8F1374B0CB17}" type="presParOf" srcId="{09BA0F25-2A6A-4A13-8753-0C07FAC3E199}" destId="{2DA51D03-8AEA-4AB2-9553-A1773F6CBAAF}" srcOrd="3" destOrd="0" presId="urn:microsoft.com/office/officeart/2018/5/layout/IconLeafLabelList"/>
    <dgm:cxn modelId="{D8D5FC53-396F-46C0-B92D-17949E45E25F}" type="presParOf" srcId="{61814C46-0851-41BC-9340-D13FDD103394}" destId="{F60814CB-1589-4D36-96AB-5AA774B4B89C}" srcOrd="1" destOrd="0" presId="urn:microsoft.com/office/officeart/2018/5/layout/IconLeafLabelList"/>
    <dgm:cxn modelId="{4F37C396-8420-45E0-A982-32736F8F5CA6}" type="presParOf" srcId="{61814C46-0851-41BC-9340-D13FDD103394}" destId="{93F3E5E1-4453-41B9-9D9C-6C67CB6956D6}" srcOrd="2" destOrd="0" presId="urn:microsoft.com/office/officeart/2018/5/layout/IconLeafLabelList"/>
    <dgm:cxn modelId="{29BDF71B-0330-4B02-B7F5-71229CB2394B}" type="presParOf" srcId="{93F3E5E1-4453-41B9-9D9C-6C67CB6956D6}" destId="{56C27914-A4A1-45EA-A763-0B866917414E}" srcOrd="0" destOrd="0" presId="urn:microsoft.com/office/officeart/2018/5/layout/IconLeafLabelList"/>
    <dgm:cxn modelId="{3F9B35C2-DE2F-438A-91B4-C01CE6690F22}" type="presParOf" srcId="{93F3E5E1-4453-41B9-9D9C-6C67CB6956D6}" destId="{BD1EAA2B-8A4D-4C02-BBE4-4A72ED2E5A26}" srcOrd="1" destOrd="0" presId="urn:microsoft.com/office/officeart/2018/5/layout/IconLeafLabelList"/>
    <dgm:cxn modelId="{88E1BFFB-1C1A-41AD-B959-7FF525F936C8}" type="presParOf" srcId="{93F3E5E1-4453-41B9-9D9C-6C67CB6956D6}" destId="{F9F6703D-ACD2-40B4-928D-C293705BFA07}" srcOrd="2" destOrd="0" presId="urn:microsoft.com/office/officeart/2018/5/layout/IconLeafLabelList"/>
    <dgm:cxn modelId="{B9431AE0-4495-4654-9868-E1797180772A}" type="presParOf" srcId="{93F3E5E1-4453-41B9-9D9C-6C67CB6956D6}" destId="{E9C8997E-F3CA-47A8-AF25-9C14FF064DD3}" srcOrd="3" destOrd="0" presId="urn:microsoft.com/office/officeart/2018/5/layout/IconLeafLabelList"/>
    <dgm:cxn modelId="{98E81578-0888-4DB4-ACB5-46024098C020}" type="presParOf" srcId="{61814C46-0851-41BC-9340-D13FDD103394}" destId="{FA0490B8-9D0E-4E78-9790-F1E002B869C3}" srcOrd="3" destOrd="0" presId="urn:microsoft.com/office/officeart/2018/5/layout/IconLeafLabelList"/>
    <dgm:cxn modelId="{8C571042-FEA1-4EE2-BFCE-44C2C204E8B5}" type="presParOf" srcId="{61814C46-0851-41BC-9340-D13FDD103394}" destId="{895EAE18-A143-48B9-B383-BB254306BF0A}" srcOrd="4" destOrd="0" presId="urn:microsoft.com/office/officeart/2018/5/layout/IconLeafLabelList"/>
    <dgm:cxn modelId="{6AE8E817-D611-46DE-A9D9-A5C5D137FBDF}" type="presParOf" srcId="{895EAE18-A143-48B9-B383-BB254306BF0A}" destId="{EF616F09-B54E-4F51-A6F2-DD761724E504}" srcOrd="0" destOrd="0" presId="urn:microsoft.com/office/officeart/2018/5/layout/IconLeafLabelList"/>
    <dgm:cxn modelId="{F41D4506-0EEE-450C-BFAA-6E9741D82F59}" type="presParOf" srcId="{895EAE18-A143-48B9-B383-BB254306BF0A}" destId="{BE26F0FE-8D5F-472B-A08A-565564E8C22C}" srcOrd="1" destOrd="0" presId="urn:microsoft.com/office/officeart/2018/5/layout/IconLeafLabelList"/>
    <dgm:cxn modelId="{5AEA107B-4BDA-45B7-AF36-9D74D558E4C1}" type="presParOf" srcId="{895EAE18-A143-48B9-B383-BB254306BF0A}" destId="{A0881C1B-0D91-449B-9F85-A99599CB33A9}" srcOrd="2" destOrd="0" presId="urn:microsoft.com/office/officeart/2018/5/layout/IconLeafLabelList"/>
    <dgm:cxn modelId="{D05031DE-1AE2-4868-86AA-702DCBAB7D88}" type="presParOf" srcId="{895EAE18-A143-48B9-B383-BB254306BF0A}" destId="{BC1912C3-3AFA-4ECD-BE29-A24DF6DB7407}" srcOrd="3" destOrd="0" presId="urn:microsoft.com/office/officeart/2018/5/layout/IconLeafLabelList"/>
    <dgm:cxn modelId="{581058DA-718A-40AE-92DC-DB6800F4DEFE}" type="presParOf" srcId="{61814C46-0851-41BC-9340-D13FDD103394}" destId="{85F6CA33-AC0C-4C94-A408-7797F96B766E}" srcOrd="5" destOrd="0" presId="urn:microsoft.com/office/officeart/2018/5/layout/IconLeafLabelList"/>
    <dgm:cxn modelId="{900E9B38-6675-421B-92AD-DEC06548214F}" type="presParOf" srcId="{61814C46-0851-41BC-9340-D13FDD103394}" destId="{941A9A8D-2084-49C9-8831-13887FA4D264}" srcOrd="6" destOrd="0" presId="urn:microsoft.com/office/officeart/2018/5/layout/IconLeafLabelList"/>
    <dgm:cxn modelId="{320BF350-98DF-4861-A8D0-340775B302B1}" type="presParOf" srcId="{941A9A8D-2084-49C9-8831-13887FA4D264}" destId="{1E044B49-2E66-46E2-802F-A735ED251C48}" srcOrd="0" destOrd="0" presId="urn:microsoft.com/office/officeart/2018/5/layout/IconLeafLabelList"/>
    <dgm:cxn modelId="{8C783839-116F-4FAC-9850-20133D5333CB}" type="presParOf" srcId="{941A9A8D-2084-49C9-8831-13887FA4D264}" destId="{D879A18E-2AE9-4D3F-9A6D-F85480072D29}" srcOrd="1" destOrd="0" presId="urn:microsoft.com/office/officeart/2018/5/layout/IconLeafLabelList"/>
    <dgm:cxn modelId="{28748D38-512D-412A-A8A9-8EFFD8E2D84F}" type="presParOf" srcId="{941A9A8D-2084-49C9-8831-13887FA4D264}" destId="{7C496EB7-9483-4887-9DA8-0A85E41DBD2C}" srcOrd="2" destOrd="0" presId="urn:microsoft.com/office/officeart/2018/5/layout/IconLeafLabelList"/>
    <dgm:cxn modelId="{D9BB7227-8FE5-4E12-A441-A26BA5B042CB}" type="presParOf" srcId="{941A9A8D-2084-49C9-8831-13887FA4D264}" destId="{CD6D8FD3-5ACE-4D37-9FB4-84E3F53A6F81}" srcOrd="3" destOrd="0" presId="urn:microsoft.com/office/officeart/2018/5/layout/IconLeafLabelList"/>
    <dgm:cxn modelId="{3A3AF8F4-F115-478E-AA12-D9A6D16A26C2}" type="presParOf" srcId="{61814C46-0851-41BC-9340-D13FDD103394}" destId="{98A3EA59-D3C9-448B-AAD7-1CF708C0CB43}" srcOrd="7" destOrd="0" presId="urn:microsoft.com/office/officeart/2018/5/layout/IconLeafLabelList"/>
    <dgm:cxn modelId="{B2F4DD48-9FE2-4E8A-9907-6C2F2CC3BE5B}" type="presParOf" srcId="{61814C46-0851-41BC-9340-D13FDD103394}" destId="{0EF26976-6359-4EC2-96A1-64EA33C4C053}" srcOrd="8" destOrd="0" presId="urn:microsoft.com/office/officeart/2018/5/layout/IconLeafLabelList"/>
    <dgm:cxn modelId="{435DEDF0-35DF-486D-B6F5-0E99D89C08FE}" type="presParOf" srcId="{0EF26976-6359-4EC2-96A1-64EA33C4C053}" destId="{0F5324F8-F635-4AA7-AB8C-FA22B5BA610A}" srcOrd="0" destOrd="0" presId="urn:microsoft.com/office/officeart/2018/5/layout/IconLeafLabelList"/>
    <dgm:cxn modelId="{D2A66E95-00C4-4CA4-A805-E5D468CBCA91}" type="presParOf" srcId="{0EF26976-6359-4EC2-96A1-64EA33C4C053}" destId="{F5D22702-13EC-4E38-AF9C-F6444F2105F6}" srcOrd="1" destOrd="0" presId="urn:microsoft.com/office/officeart/2018/5/layout/IconLeafLabelList"/>
    <dgm:cxn modelId="{1F72B2F7-CB5E-4C95-BDDA-AE7DB2D8D2FD}" type="presParOf" srcId="{0EF26976-6359-4EC2-96A1-64EA33C4C053}" destId="{3D4AF3D0-9EA0-44ED-B00E-DF089E6D0AE8}" srcOrd="2" destOrd="0" presId="urn:microsoft.com/office/officeart/2018/5/layout/IconLeafLabelList"/>
    <dgm:cxn modelId="{8032806E-1090-4CB9-A8B2-3BE03AA50111}" type="presParOf" srcId="{0EF26976-6359-4EC2-96A1-64EA33C4C053}" destId="{34C2F7C7-3EDF-42A5-83C9-104786F31E4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0DA356-8677-401C-B20E-FD6C8BFEC88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6C31D7-3A1B-45BB-96DE-C26B285A1CB6}">
      <dgm:prSet/>
      <dgm:spPr/>
      <dgm:t>
        <a:bodyPr/>
        <a:lstStyle/>
        <a:p>
          <a:r>
            <a:rPr lang="hu-HU" noProof="0" dirty="0"/>
            <a:t>Java-ban írt szerver</a:t>
          </a:r>
        </a:p>
      </dgm:t>
    </dgm:pt>
    <dgm:pt modelId="{85037261-D2B3-4410-9F58-09016A8EEABE}" type="parTrans" cxnId="{9A80B2B8-213F-42F4-8A3A-2EA6BFE2F072}">
      <dgm:prSet/>
      <dgm:spPr/>
      <dgm:t>
        <a:bodyPr/>
        <a:lstStyle/>
        <a:p>
          <a:endParaRPr lang="hu-HU" noProof="0" dirty="0"/>
        </a:p>
      </dgm:t>
    </dgm:pt>
    <dgm:pt modelId="{99F83AA3-8395-4036-B13C-6ABAE71456E1}" type="sibTrans" cxnId="{9A80B2B8-213F-42F4-8A3A-2EA6BFE2F072}">
      <dgm:prSet/>
      <dgm:spPr/>
      <dgm:t>
        <a:bodyPr/>
        <a:lstStyle/>
        <a:p>
          <a:endParaRPr lang="hu-HU" noProof="0" dirty="0"/>
        </a:p>
      </dgm:t>
    </dgm:pt>
    <dgm:pt modelId="{6C28D663-0C67-481B-B26B-BBAD622065FB}">
      <dgm:prSet/>
      <dgm:spPr/>
      <dgm:t>
        <a:bodyPr/>
        <a:lstStyle/>
        <a:p>
          <a:r>
            <a:rPr lang="hu-HU" noProof="0" dirty="0"/>
            <a:t>Lehetővé teszi, hogy bármely nyelvben írjunk teszteket</a:t>
          </a:r>
        </a:p>
      </dgm:t>
    </dgm:pt>
    <dgm:pt modelId="{388E56B2-A82F-46EC-BFF5-C76181FD4E9A}" type="parTrans" cxnId="{D6875604-2E03-4890-BD20-864724550986}">
      <dgm:prSet/>
      <dgm:spPr/>
      <dgm:t>
        <a:bodyPr/>
        <a:lstStyle/>
        <a:p>
          <a:endParaRPr lang="hu-HU" noProof="0" dirty="0"/>
        </a:p>
      </dgm:t>
    </dgm:pt>
    <dgm:pt modelId="{5BE658AC-00B0-4540-BBB3-74D2D2B95ACB}" type="sibTrans" cxnId="{D6875604-2E03-4890-BD20-864724550986}">
      <dgm:prSet/>
      <dgm:spPr/>
      <dgm:t>
        <a:bodyPr/>
        <a:lstStyle/>
        <a:p>
          <a:endParaRPr lang="hu-HU" noProof="0" dirty="0"/>
        </a:p>
      </dgm:t>
    </dgm:pt>
    <dgm:pt modelId="{1F6719BA-8D79-4C02-9B28-4D47F1578054}">
      <dgm:prSet/>
      <dgm:spPr/>
      <dgm:t>
        <a:bodyPr/>
        <a:lstStyle/>
        <a:p>
          <a:r>
            <a:rPr lang="hu-HU" noProof="0" dirty="0"/>
            <a:t>Támogatja a </a:t>
          </a:r>
          <a:r>
            <a:rPr lang="hu-HU" noProof="0" dirty="0" err="1"/>
            <a:t>Selenium</a:t>
          </a:r>
          <a:r>
            <a:rPr lang="hu-HU" noProof="0" dirty="0"/>
            <a:t> könnyebb integrálását a már meglévő tesztkörnyezetek közé</a:t>
          </a:r>
        </a:p>
      </dgm:t>
    </dgm:pt>
    <dgm:pt modelId="{3BA8FDD7-50C2-427D-A8A1-25A0925FCB7B}" type="parTrans" cxnId="{5986CF64-FA0F-4951-8F5A-A8FE62487F3A}">
      <dgm:prSet/>
      <dgm:spPr/>
      <dgm:t>
        <a:bodyPr/>
        <a:lstStyle/>
        <a:p>
          <a:endParaRPr lang="hu-HU" noProof="0" dirty="0"/>
        </a:p>
      </dgm:t>
    </dgm:pt>
    <dgm:pt modelId="{0E9F0BF6-FBA9-467A-ACA3-3B619E41FAB1}" type="sibTrans" cxnId="{5986CF64-FA0F-4951-8F5A-A8FE62487F3A}">
      <dgm:prSet/>
      <dgm:spPr/>
      <dgm:t>
        <a:bodyPr/>
        <a:lstStyle/>
        <a:p>
          <a:endParaRPr lang="hu-HU" noProof="0" dirty="0"/>
        </a:p>
      </dgm:t>
    </dgm:pt>
    <dgm:pt modelId="{356C651E-FC4F-4058-A551-2C62A64EDA17}">
      <dgm:prSet/>
      <dgm:spPr/>
      <dgm:t>
        <a:bodyPr/>
        <a:lstStyle/>
        <a:p>
          <a:r>
            <a:rPr lang="hu-HU" noProof="0" dirty="0"/>
            <a:t>A </a:t>
          </a:r>
          <a:r>
            <a:rPr lang="hu-HU" noProof="0" dirty="0" err="1"/>
            <a:t>Selenium</a:t>
          </a:r>
          <a:r>
            <a:rPr lang="hu-HU" noProof="0" dirty="0"/>
            <a:t> 2 megjelenésével (2009) hivatalosan is elavulttá vált…</a:t>
          </a:r>
        </a:p>
      </dgm:t>
    </dgm:pt>
    <dgm:pt modelId="{54E42DE2-E04F-493F-979C-713811EE5195}" type="parTrans" cxnId="{791E4B12-34E5-41C1-AC82-5C958DC02E8A}">
      <dgm:prSet/>
      <dgm:spPr/>
      <dgm:t>
        <a:bodyPr/>
        <a:lstStyle/>
        <a:p>
          <a:endParaRPr lang="hu-HU" noProof="0" dirty="0"/>
        </a:p>
      </dgm:t>
    </dgm:pt>
    <dgm:pt modelId="{877F14E9-B3B2-40F5-9014-640295A1049F}" type="sibTrans" cxnId="{791E4B12-34E5-41C1-AC82-5C958DC02E8A}">
      <dgm:prSet/>
      <dgm:spPr/>
      <dgm:t>
        <a:bodyPr/>
        <a:lstStyle/>
        <a:p>
          <a:endParaRPr lang="hu-HU" noProof="0" dirty="0"/>
        </a:p>
      </dgm:t>
    </dgm:pt>
    <dgm:pt modelId="{D8A6F654-AFB9-4DA9-A176-FCDEFBD928F8}">
      <dgm:prSet/>
      <dgm:spPr/>
      <dgm:t>
        <a:bodyPr/>
        <a:lstStyle/>
        <a:p>
          <a:r>
            <a:rPr lang="hu-HU" noProof="0" dirty="0"/>
            <a:t>Helyette: </a:t>
          </a:r>
          <a:r>
            <a:rPr lang="hu-HU" noProof="0" dirty="0" err="1"/>
            <a:t>Selenium</a:t>
          </a:r>
          <a:r>
            <a:rPr lang="hu-HU" noProof="0" dirty="0"/>
            <a:t> </a:t>
          </a:r>
          <a:r>
            <a:rPr lang="hu-HU" noProof="0" dirty="0" err="1"/>
            <a:t>WebDriver</a:t>
          </a:r>
          <a:endParaRPr lang="hu-HU" noProof="0" dirty="0"/>
        </a:p>
      </dgm:t>
    </dgm:pt>
    <dgm:pt modelId="{977BF29C-FC5A-4339-BC1B-D37FA9CB5B71}" type="parTrans" cxnId="{667C7DAF-F839-4E4C-9B4F-3E9A64796BFA}">
      <dgm:prSet/>
      <dgm:spPr/>
      <dgm:t>
        <a:bodyPr/>
        <a:lstStyle/>
        <a:p>
          <a:endParaRPr lang="hu-HU" noProof="0" dirty="0"/>
        </a:p>
      </dgm:t>
    </dgm:pt>
    <dgm:pt modelId="{20B8E65A-C993-4490-AC1F-3BDECFF401DD}" type="sibTrans" cxnId="{667C7DAF-F839-4E4C-9B4F-3E9A64796BFA}">
      <dgm:prSet/>
      <dgm:spPr/>
      <dgm:t>
        <a:bodyPr/>
        <a:lstStyle/>
        <a:p>
          <a:endParaRPr lang="hu-HU" noProof="0" dirty="0"/>
        </a:p>
      </dgm:t>
    </dgm:pt>
    <dgm:pt modelId="{34CC6516-11ED-44E8-B097-AC688EB34A5B}" type="pres">
      <dgm:prSet presAssocID="{1C0DA356-8677-401C-B20E-FD6C8BFEC886}" presName="vert0" presStyleCnt="0">
        <dgm:presLayoutVars>
          <dgm:dir/>
          <dgm:animOne val="branch"/>
          <dgm:animLvl val="lvl"/>
        </dgm:presLayoutVars>
      </dgm:prSet>
      <dgm:spPr/>
    </dgm:pt>
    <dgm:pt modelId="{6D3D8F72-8AD1-42C1-92BF-F0B0FA97D5E6}" type="pres">
      <dgm:prSet presAssocID="{756C31D7-3A1B-45BB-96DE-C26B285A1CB6}" presName="thickLine" presStyleLbl="alignNode1" presStyleIdx="0" presStyleCnt="5"/>
      <dgm:spPr/>
    </dgm:pt>
    <dgm:pt modelId="{C57E957B-F64D-44A7-ABD0-086710E878DF}" type="pres">
      <dgm:prSet presAssocID="{756C31D7-3A1B-45BB-96DE-C26B285A1CB6}" presName="horz1" presStyleCnt="0"/>
      <dgm:spPr/>
    </dgm:pt>
    <dgm:pt modelId="{FB9D9413-6D8A-44B4-83C4-8E7627488689}" type="pres">
      <dgm:prSet presAssocID="{756C31D7-3A1B-45BB-96DE-C26B285A1CB6}" presName="tx1" presStyleLbl="revTx" presStyleIdx="0" presStyleCnt="5"/>
      <dgm:spPr/>
    </dgm:pt>
    <dgm:pt modelId="{6D12FABD-A96F-4966-8575-CAA5B120A03B}" type="pres">
      <dgm:prSet presAssocID="{756C31D7-3A1B-45BB-96DE-C26B285A1CB6}" presName="vert1" presStyleCnt="0"/>
      <dgm:spPr/>
    </dgm:pt>
    <dgm:pt modelId="{76289A29-ABC5-48EE-9CA1-0400555C0BF9}" type="pres">
      <dgm:prSet presAssocID="{6C28D663-0C67-481B-B26B-BBAD622065FB}" presName="thickLine" presStyleLbl="alignNode1" presStyleIdx="1" presStyleCnt="5"/>
      <dgm:spPr/>
    </dgm:pt>
    <dgm:pt modelId="{95D52732-50AE-4D6A-A9CA-EA59AA86CA2D}" type="pres">
      <dgm:prSet presAssocID="{6C28D663-0C67-481B-B26B-BBAD622065FB}" presName="horz1" presStyleCnt="0"/>
      <dgm:spPr/>
    </dgm:pt>
    <dgm:pt modelId="{35C02856-7B54-4C84-A975-5A008C4835CD}" type="pres">
      <dgm:prSet presAssocID="{6C28D663-0C67-481B-B26B-BBAD622065FB}" presName="tx1" presStyleLbl="revTx" presStyleIdx="1" presStyleCnt="5"/>
      <dgm:spPr/>
    </dgm:pt>
    <dgm:pt modelId="{7B37CC47-2340-4376-930E-457B6745A5E6}" type="pres">
      <dgm:prSet presAssocID="{6C28D663-0C67-481B-B26B-BBAD622065FB}" presName="vert1" presStyleCnt="0"/>
      <dgm:spPr/>
    </dgm:pt>
    <dgm:pt modelId="{343CE9CB-2DDE-49FB-9863-3ADB3A4D4740}" type="pres">
      <dgm:prSet presAssocID="{1F6719BA-8D79-4C02-9B28-4D47F1578054}" presName="thickLine" presStyleLbl="alignNode1" presStyleIdx="2" presStyleCnt="5"/>
      <dgm:spPr/>
    </dgm:pt>
    <dgm:pt modelId="{303C7104-669C-40D2-BA0C-2E10D5CE89F3}" type="pres">
      <dgm:prSet presAssocID="{1F6719BA-8D79-4C02-9B28-4D47F1578054}" presName="horz1" presStyleCnt="0"/>
      <dgm:spPr/>
    </dgm:pt>
    <dgm:pt modelId="{D3EEA1AA-E9D4-4D5E-AD2D-88BB21248AA5}" type="pres">
      <dgm:prSet presAssocID="{1F6719BA-8D79-4C02-9B28-4D47F1578054}" presName="tx1" presStyleLbl="revTx" presStyleIdx="2" presStyleCnt="5"/>
      <dgm:spPr/>
    </dgm:pt>
    <dgm:pt modelId="{6C4F9D08-04D9-49EB-8943-799660048F2E}" type="pres">
      <dgm:prSet presAssocID="{1F6719BA-8D79-4C02-9B28-4D47F1578054}" presName="vert1" presStyleCnt="0"/>
      <dgm:spPr/>
    </dgm:pt>
    <dgm:pt modelId="{2CDB21DD-41E2-4EBF-B8FB-5574D7376A49}" type="pres">
      <dgm:prSet presAssocID="{356C651E-FC4F-4058-A551-2C62A64EDA17}" presName="thickLine" presStyleLbl="alignNode1" presStyleIdx="3" presStyleCnt="5"/>
      <dgm:spPr/>
    </dgm:pt>
    <dgm:pt modelId="{D2240556-128F-4B95-9EE7-CC9E079AAFCC}" type="pres">
      <dgm:prSet presAssocID="{356C651E-FC4F-4058-A551-2C62A64EDA17}" presName="horz1" presStyleCnt="0"/>
      <dgm:spPr/>
    </dgm:pt>
    <dgm:pt modelId="{BF26E62B-C522-43E3-B826-610E773CFAA4}" type="pres">
      <dgm:prSet presAssocID="{356C651E-FC4F-4058-A551-2C62A64EDA17}" presName="tx1" presStyleLbl="revTx" presStyleIdx="3" presStyleCnt="5"/>
      <dgm:spPr/>
    </dgm:pt>
    <dgm:pt modelId="{218F4A61-59AF-4326-B46C-3A468211E1DA}" type="pres">
      <dgm:prSet presAssocID="{356C651E-FC4F-4058-A551-2C62A64EDA17}" presName="vert1" presStyleCnt="0"/>
      <dgm:spPr/>
    </dgm:pt>
    <dgm:pt modelId="{8CD68327-2A35-432E-B115-5CD122772D01}" type="pres">
      <dgm:prSet presAssocID="{D8A6F654-AFB9-4DA9-A176-FCDEFBD928F8}" presName="thickLine" presStyleLbl="alignNode1" presStyleIdx="4" presStyleCnt="5"/>
      <dgm:spPr/>
    </dgm:pt>
    <dgm:pt modelId="{DBA3C3EB-9B4F-47F2-930A-89D4E55122E8}" type="pres">
      <dgm:prSet presAssocID="{D8A6F654-AFB9-4DA9-A176-FCDEFBD928F8}" presName="horz1" presStyleCnt="0"/>
      <dgm:spPr/>
    </dgm:pt>
    <dgm:pt modelId="{3DC1C648-DBC6-466D-81A9-72CC530EA6C7}" type="pres">
      <dgm:prSet presAssocID="{D8A6F654-AFB9-4DA9-A176-FCDEFBD928F8}" presName="tx1" presStyleLbl="revTx" presStyleIdx="4" presStyleCnt="5"/>
      <dgm:spPr/>
    </dgm:pt>
    <dgm:pt modelId="{A6B25618-41B6-40C8-833C-764E46D32369}" type="pres">
      <dgm:prSet presAssocID="{D8A6F654-AFB9-4DA9-A176-FCDEFBD928F8}" presName="vert1" presStyleCnt="0"/>
      <dgm:spPr/>
    </dgm:pt>
  </dgm:ptLst>
  <dgm:cxnLst>
    <dgm:cxn modelId="{D6875604-2E03-4890-BD20-864724550986}" srcId="{1C0DA356-8677-401C-B20E-FD6C8BFEC886}" destId="{6C28D663-0C67-481B-B26B-BBAD622065FB}" srcOrd="1" destOrd="0" parTransId="{388E56B2-A82F-46EC-BFF5-C76181FD4E9A}" sibTransId="{5BE658AC-00B0-4540-BBB3-74D2D2B95ACB}"/>
    <dgm:cxn modelId="{791E4B12-34E5-41C1-AC82-5C958DC02E8A}" srcId="{1C0DA356-8677-401C-B20E-FD6C8BFEC886}" destId="{356C651E-FC4F-4058-A551-2C62A64EDA17}" srcOrd="3" destOrd="0" parTransId="{54E42DE2-E04F-493F-979C-713811EE5195}" sibTransId="{877F14E9-B3B2-40F5-9014-640295A1049F}"/>
    <dgm:cxn modelId="{12ACC42C-637A-4858-86C2-24301C2173DF}" type="presOf" srcId="{D8A6F654-AFB9-4DA9-A176-FCDEFBD928F8}" destId="{3DC1C648-DBC6-466D-81A9-72CC530EA6C7}" srcOrd="0" destOrd="0" presId="urn:microsoft.com/office/officeart/2008/layout/LinedList"/>
    <dgm:cxn modelId="{11A51A3F-0B99-4935-A6A4-B9E58917B819}" type="presOf" srcId="{1C0DA356-8677-401C-B20E-FD6C8BFEC886}" destId="{34CC6516-11ED-44E8-B097-AC688EB34A5B}" srcOrd="0" destOrd="0" presId="urn:microsoft.com/office/officeart/2008/layout/LinedList"/>
    <dgm:cxn modelId="{5986CF64-FA0F-4951-8F5A-A8FE62487F3A}" srcId="{1C0DA356-8677-401C-B20E-FD6C8BFEC886}" destId="{1F6719BA-8D79-4C02-9B28-4D47F1578054}" srcOrd="2" destOrd="0" parTransId="{3BA8FDD7-50C2-427D-A8A1-25A0925FCB7B}" sibTransId="{0E9F0BF6-FBA9-467A-ACA3-3B619E41FAB1}"/>
    <dgm:cxn modelId="{0049A156-720B-4629-B46A-6EB75743DD66}" type="presOf" srcId="{356C651E-FC4F-4058-A551-2C62A64EDA17}" destId="{BF26E62B-C522-43E3-B826-610E773CFAA4}" srcOrd="0" destOrd="0" presId="urn:microsoft.com/office/officeart/2008/layout/LinedList"/>
    <dgm:cxn modelId="{8852C876-4B60-418A-A4F3-7C02819E562F}" type="presOf" srcId="{1F6719BA-8D79-4C02-9B28-4D47F1578054}" destId="{D3EEA1AA-E9D4-4D5E-AD2D-88BB21248AA5}" srcOrd="0" destOrd="0" presId="urn:microsoft.com/office/officeart/2008/layout/LinedList"/>
    <dgm:cxn modelId="{DF32B4A9-B94F-42D2-B2AF-371CDCC9FDAD}" type="presOf" srcId="{756C31D7-3A1B-45BB-96DE-C26B285A1CB6}" destId="{FB9D9413-6D8A-44B4-83C4-8E7627488689}" srcOrd="0" destOrd="0" presId="urn:microsoft.com/office/officeart/2008/layout/LinedList"/>
    <dgm:cxn modelId="{6F11DCAD-F488-4EC2-8D80-B845006F2ABB}" type="presOf" srcId="{6C28D663-0C67-481B-B26B-BBAD622065FB}" destId="{35C02856-7B54-4C84-A975-5A008C4835CD}" srcOrd="0" destOrd="0" presId="urn:microsoft.com/office/officeart/2008/layout/LinedList"/>
    <dgm:cxn modelId="{667C7DAF-F839-4E4C-9B4F-3E9A64796BFA}" srcId="{1C0DA356-8677-401C-B20E-FD6C8BFEC886}" destId="{D8A6F654-AFB9-4DA9-A176-FCDEFBD928F8}" srcOrd="4" destOrd="0" parTransId="{977BF29C-FC5A-4339-BC1B-D37FA9CB5B71}" sibTransId="{20B8E65A-C993-4490-AC1F-3BDECFF401DD}"/>
    <dgm:cxn modelId="{9A80B2B8-213F-42F4-8A3A-2EA6BFE2F072}" srcId="{1C0DA356-8677-401C-B20E-FD6C8BFEC886}" destId="{756C31D7-3A1B-45BB-96DE-C26B285A1CB6}" srcOrd="0" destOrd="0" parTransId="{85037261-D2B3-4410-9F58-09016A8EEABE}" sibTransId="{99F83AA3-8395-4036-B13C-6ABAE71456E1}"/>
    <dgm:cxn modelId="{35AE6949-B73E-4E12-85FE-77B6E02D99CB}" type="presParOf" srcId="{34CC6516-11ED-44E8-B097-AC688EB34A5B}" destId="{6D3D8F72-8AD1-42C1-92BF-F0B0FA97D5E6}" srcOrd="0" destOrd="0" presId="urn:microsoft.com/office/officeart/2008/layout/LinedList"/>
    <dgm:cxn modelId="{8B4BA3D3-4424-4951-A301-1FC41CE305FF}" type="presParOf" srcId="{34CC6516-11ED-44E8-B097-AC688EB34A5B}" destId="{C57E957B-F64D-44A7-ABD0-086710E878DF}" srcOrd="1" destOrd="0" presId="urn:microsoft.com/office/officeart/2008/layout/LinedList"/>
    <dgm:cxn modelId="{DDC4B824-2E63-49B5-9F97-274BC428A4D1}" type="presParOf" srcId="{C57E957B-F64D-44A7-ABD0-086710E878DF}" destId="{FB9D9413-6D8A-44B4-83C4-8E7627488689}" srcOrd="0" destOrd="0" presId="urn:microsoft.com/office/officeart/2008/layout/LinedList"/>
    <dgm:cxn modelId="{E6FBD8A3-780E-4E4F-83E6-A7838D5B30FF}" type="presParOf" srcId="{C57E957B-F64D-44A7-ABD0-086710E878DF}" destId="{6D12FABD-A96F-4966-8575-CAA5B120A03B}" srcOrd="1" destOrd="0" presId="urn:microsoft.com/office/officeart/2008/layout/LinedList"/>
    <dgm:cxn modelId="{AC344F5F-B70D-428F-A02D-2470DB8729E6}" type="presParOf" srcId="{34CC6516-11ED-44E8-B097-AC688EB34A5B}" destId="{76289A29-ABC5-48EE-9CA1-0400555C0BF9}" srcOrd="2" destOrd="0" presId="urn:microsoft.com/office/officeart/2008/layout/LinedList"/>
    <dgm:cxn modelId="{EC1998B4-3377-409A-8977-0A536D770E77}" type="presParOf" srcId="{34CC6516-11ED-44E8-B097-AC688EB34A5B}" destId="{95D52732-50AE-4D6A-A9CA-EA59AA86CA2D}" srcOrd="3" destOrd="0" presId="urn:microsoft.com/office/officeart/2008/layout/LinedList"/>
    <dgm:cxn modelId="{9E810E51-CC7C-47B8-AC81-BB7E97B48B1E}" type="presParOf" srcId="{95D52732-50AE-4D6A-A9CA-EA59AA86CA2D}" destId="{35C02856-7B54-4C84-A975-5A008C4835CD}" srcOrd="0" destOrd="0" presId="urn:microsoft.com/office/officeart/2008/layout/LinedList"/>
    <dgm:cxn modelId="{6C9121ED-111B-4EDE-B594-0D88ED4E53BF}" type="presParOf" srcId="{95D52732-50AE-4D6A-A9CA-EA59AA86CA2D}" destId="{7B37CC47-2340-4376-930E-457B6745A5E6}" srcOrd="1" destOrd="0" presId="urn:microsoft.com/office/officeart/2008/layout/LinedList"/>
    <dgm:cxn modelId="{77697D7B-38FC-4247-9B84-02C2440D3A40}" type="presParOf" srcId="{34CC6516-11ED-44E8-B097-AC688EB34A5B}" destId="{343CE9CB-2DDE-49FB-9863-3ADB3A4D4740}" srcOrd="4" destOrd="0" presId="urn:microsoft.com/office/officeart/2008/layout/LinedList"/>
    <dgm:cxn modelId="{10EF5CE3-8908-4FEA-AA1F-D439F9F7BD2D}" type="presParOf" srcId="{34CC6516-11ED-44E8-B097-AC688EB34A5B}" destId="{303C7104-669C-40D2-BA0C-2E10D5CE89F3}" srcOrd="5" destOrd="0" presId="urn:microsoft.com/office/officeart/2008/layout/LinedList"/>
    <dgm:cxn modelId="{45133618-35FD-454B-A429-C6D3D614B08E}" type="presParOf" srcId="{303C7104-669C-40D2-BA0C-2E10D5CE89F3}" destId="{D3EEA1AA-E9D4-4D5E-AD2D-88BB21248AA5}" srcOrd="0" destOrd="0" presId="urn:microsoft.com/office/officeart/2008/layout/LinedList"/>
    <dgm:cxn modelId="{7042F546-6F7E-4E9B-9165-E9A5B0B5A4A1}" type="presParOf" srcId="{303C7104-669C-40D2-BA0C-2E10D5CE89F3}" destId="{6C4F9D08-04D9-49EB-8943-799660048F2E}" srcOrd="1" destOrd="0" presId="urn:microsoft.com/office/officeart/2008/layout/LinedList"/>
    <dgm:cxn modelId="{C292BDAB-4601-4018-A328-D22523F6BDE7}" type="presParOf" srcId="{34CC6516-11ED-44E8-B097-AC688EB34A5B}" destId="{2CDB21DD-41E2-4EBF-B8FB-5574D7376A49}" srcOrd="6" destOrd="0" presId="urn:microsoft.com/office/officeart/2008/layout/LinedList"/>
    <dgm:cxn modelId="{997C0346-A885-4E05-8164-6676435264B0}" type="presParOf" srcId="{34CC6516-11ED-44E8-B097-AC688EB34A5B}" destId="{D2240556-128F-4B95-9EE7-CC9E079AAFCC}" srcOrd="7" destOrd="0" presId="urn:microsoft.com/office/officeart/2008/layout/LinedList"/>
    <dgm:cxn modelId="{B5A0262E-D721-46AB-A3FD-FB1E240EFD17}" type="presParOf" srcId="{D2240556-128F-4B95-9EE7-CC9E079AAFCC}" destId="{BF26E62B-C522-43E3-B826-610E773CFAA4}" srcOrd="0" destOrd="0" presId="urn:microsoft.com/office/officeart/2008/layout/LinedList"/>
    <dgm:cxn modelId="{21C5E455-C3E9-464F-8C7F-53C7EB35B9A6}" type="presParOf" srcId="{D2240556-128F-4B95-9EE7-CC9E079AAFCC}" destId="{218F4A61-59AF-4326-B46C-3A468211E1DA}" srcOrd="1" destOrd="0" presId="urn:microsoft.com/office/officeart/2008/layout/LinedList"/>
    <dgm:cxn modelId="{75935CF8-17FC-4CE6-833D-ACB81B14B4D3}" type="presParOf" srcId="{34CC6516-11ED-44E8-B097-AC688EB34A5B}" destId="{8CD68327-2A35-432E-B115-5CD122772D01}" srcOrd="8" destOrd="0" presId="urn:microsoft.com/office/officeart/2008/layout/LinedList"/>
    <dgm:cxn modelId="{18CBEB80-24E7-4778-9869-13C2551C9640}" type="presParOf" srcId="{34CC6516-11ED-44E8-B097-AC688EB34A5B}" destId="{DBA3C3EB-9B4F-47F2-930A-89D4E55122E8}" srcOrd="9" destOrd="0" presId="urn:microsoft.com/office/officeart/2008/layout/LinedList"/>
    <dgm:cxn modelId="{3BD2B3CF-672D-49E3-B490-5F860D7BABAA}" type="presParOf" srcId="{DBA3C3EB-9B4F-47F2-930A-89D4E55122E8}" destId="{3DC1C648-DBC6-466D-81A9-72CC530EA6C7}" srcOrd="0" destOrd="0" presId="urn:microsoft.com/office/officeart/2008/layout/LinedList"/>
    <dgm:cxn modelId="{433C407F-89FA-42A8-9FD1-C4E7CDA18B87}" type="presParOf" srcId="{DBA3C3EB-9B4F-47F2-930A-89D4E55122E8}" destId="{A6B25618-41B6-40C8-833C-764E46D3236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0F801-5A52-4812-9CCF-36B4A3C73D8F}">
      <dsp:nvSpPr>
        <dsp:cNvPr id="0" name=""/>
        <dsp:cNvSpPr/>
      </dsp:nvSpPr>
      <dsp:spPr>
        <a:xfrm>
          <a:off x="455877" y="834383"/>
          <a:ext cx="1556074" cy="15560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F4235-00DE-4536-9A1F-C15A917C67BF}">
      <dsp:nvSpPr>
        <dsp:cNvPr id="0" name=""/>
        <dsp:cNvSpPr/>
      </dsp:nvSpPr>
      <dsp:spPr>
        <a:xfrm>
          <a:off x="787499" y="1166006"/>
          <a:ext cx="892829" cy="8928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51D03-8AEA-4AB2-9553-A1773F6CBAAF}">
      <dsp:nvSpPr>
        <dsp:cNvPr id="0" name=""/>
        <dsp:cNvSpPr/>
      </dsp:nvSpPr>
      <dsp:spPr>
        <a:xfrm>
          <a:off x="333914" y="2503421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Selenium IDE</a:t>
          </a:r>
        </a:p>
      </dsp:txBody>
      <dsp:txXfrm>
        <a:off x="333914" y="2503421"/>
        <a:ext cx="1800000" cy="855000"/>
      </dsp:txXfrm>
    </dsp:sp>
    <dsp:sp modelId="{56C27914-A4A1-45EA-A763-0B866917414E}">
      <dsp:nvSpPr>
        <dsp:cNvPr id="0" name=""/>
        <dsp:cNvSpPr/>
      </dsp:nvSpPr>
      <dsp:spPr>
        <a:xfrm>
          <a:off x="2570877" y="834383"/>
          <a:ext cx="1556074" cy="15560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EAA2B-8A4D-4C02-BBE4-4A72ED2E5A26}">
      <dsp:nvSpPr>
        <dsp:cNvPr id="0" name=""/>
        <dsp:cNvSpPr/>
      </dsp:nvSpPr>
      <dsp:spPr>
        <a:xfrm>
          <a:off x="2902499" y="1166006"/>
          <a:ext cx="892829" cy="8928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8997E-F3CA-47A8-AF25-9C14FF064DD3}">
      <dsp:nvSpPr>
        <dsp:cNvPr id="0" name=""/>
        <dsp:cNvSpPr/>
      </dsp:nvSpPr>
      <dsp:spPr>
        <a:xfrm>
          <a:off x="2448914" y="2503421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Selenium Client API</a:t>
          </a:r>
        </a:p>
      </dsp:txBody>
      <dsp:txXfrm>
        <a:off x="2448914" y="2503421"/>
        <a:ext cx="1800000" cy="855000"/>
      </dsp:txXfrm>
    </dsp:sp>
    <dsp:sp modelId="{EF616F09-B54E-4F51-A6F2-DD761724E504}">
      <dsp:nvSpPr>
        <dsp:cNvPr id="0" name=""/>
        <dsp:cNvSpPr/>
      </dsp:nvSpPr>
      <dsp:spPr>
        <a:xfrm>
          <a:off x="4685877" y="834383"/>
          <a:ext cx="1556074" cy="15560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6F0FE-8D5F-472B-A08A-565564E8C22C}">
      <dsp:nvSpPr>
        <dsp:cNvPr id="0" name=""/>
        <dsp:cNvSpPr/>
      </dsp:nvSpPr>
      <dsp:spPr>
        <a:xfrm>
          <a:off x="5017499" y="1166006"/>
          <a:ext cx="892829" cy="8928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912C3-3AFA-4ECD-BE29-A24DF6DB7407}">
      <dsp:nvSpPr>
        <dsp:cNvPr id="0" name=""/>
        <dsp:cNvSpPr/>
      </dsp:nvSpPr>
      <dsp:spPr>
        <a:xfrm>
          <a:off x="4563914" y="2503421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Selenium Remote Control</a:t>
          </a:r>
        </a:p>
      </dsp:txBody>
      <dsp:txXfrm>
        <a:off x="4563914" y="2503421"/>
        <a:ext cx="1800000" cy="855000"/>
      </dsp:txXfrm>
    </dsp:sp>
    <dsp:sp modelId="{1E044B49-2E66-46E2-802F-A735ED251C48}">
      <dsp:nvSpPr>
        <dsp:cNvPr id="0" name=""/>
        <dsp:cNvSpPr/>
      </dsp:nvSpPr>
      <dsp:spPr>
        <a:xfrm>
          <a:off x="6800877" y="834383"/>
          <a:ext cx="1556074" cy="15560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9A18E-2AE9-4D3F-9A6D-F85480072D29}">
      <dsp:nvSpPr>
        <dsp:cNvPr id="0" name=""/>
        <dsp:cNvSpPr/>
      </dsp:nvSpPr>
      <dsp:spPr>
        <a:xfrm>
          <a:off x="7132499" y="1166006"/>
          <a:ext cx="892829" cy="8928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D8FD3-5ACE-4D37-9FB4-84E3F53A6F81}">
      <dsp:nvSpPr>
        <dsp:cNvPr id="0" name=""/>
        <dsp:cNvSpPr/>
      </dsp:nvSpPr>
      <dsp:spPr>
        <a:xfrm>
          <a:off x="6678914" y="2503421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Selenium WebDriver</a:t>
          </a:r>
        </a:p>
      </dsp:txBody>
      <dsp:txXfrm>
        <a:off x="6678914" y="2503421"/>
        <a:ext cx="1800000" cy="855000"/>
      </dsp:txXfrm>
    </dsp:sp>
    <dsp:sp modelId="{0F5324F8-F635-4AA7-AB8C-FA22B5BA610A}">
      <dsp:nvSpPr>
        <dsp:cNvPr id="0" name=""/>
        <dsp:cNvSpPr/>
      </dsp:nvSpPr>
      <dsp:spPr>
        <a:xfrm>
          <a:off x="8915877" y="834383"/>
          <a:ext cx="1556074" cy="15560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22702-13EC-4E38-AF9C-F6444F2105F6}">
      <dsp:nvSpPr>
        <dsp:cNvPr id="0" name=""/>
        <dsp:cNvSpPr/>
      </dsp:nvSpPr>
      <dsp:spPr>
        <a:xfrm>
          <a:off x="9247499" y="1166006"/>
          <a:ext cx="892829" cy="8928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2F7C7-3EDF-42A5-83C9-104786F31E4D}">
      <dsp:nvSpPr>
        <dsp:cNvPr id="0" name=""/>
        <dsp:cNvSpPr/>
      </dsp:nvSpPr>
      <dsp:spPr>
        <a:xfrm>
          <a:off x="8793914" y="2503421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Selenium Grid</a:t>
          </a:r>
        </a:p>
      </dsp:txBody>
      <dsp:txXfrm>
        <a:off x="8793914" y="2503421"/>
        <a:ext cx="180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D8F72-8AD1-42C1-92BF-F0B0FA97D5E6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D9413-6D8A-44B4-83C4-8E7627488689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noProof="0" dirty="0"/>
            <a:t>Java-ban írt szerver</a:t>
          </a:r>
        </a:p>
      </dsp:txBody>
      <dsp:txXfrm>
        <a:off x="0" y="623"/>
        <a:ext cx="6492875" cy="1020830"/>
      </dsp:txXfrm>
    </dsp:sp>
    <dsp:sp modelId="{76289A29-ABC5-48EE-9CA1-0400555C0BF9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02856-7B54-4C84-A975-5A008C4835CD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noProof="0" dirty="0"/>
            <a:t>Lehetővé teszi, hogy bármely nyelvben írjunk teszteket</a:t>
          </a:r>
        </a:p>
      </dsp:txBody>
      <dsp:txXfrm>
        <a:off x="0" y="1021453"/>
        <a:ext cx="6492875" cy="1020830"/>
      </dsp:txXfrm>
    </dsp:sp>
    <dsp:sp modelId="{343CE9CB-2DDE-49FB-9863-3ADB3A4D4740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EA1AA-E9D4-4D5E-AD2D-88BB21248AA5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noProof="0" dirty="0"/>
            <a:t>Támogatja a </a:t>
          </a:r>
          <a:r>
            <a:rPr lang="hu-HU" sz="2700" kern="1200" noProof="0" dirty="0" err="1"/>
            <a:t>Selenium</a:t>
          </a:r>
          <a:r>
            <a:rPr lang="hu-HU" sz="2700" kern="1200" noProof="0" dirty="0"/>
            <a:t> könnyebb integrálását a már meglévő tesztkörnyezetek közé</a:t>
          </a:r>
        </a:p>
      </dsp:txBody>
      <dsp:txXfrm>
        <a:off x="0" y="2042284"/>
        <a:ext cx="6492875" cy="1020830"/>
      </dsp:txXfrm>
    </dsp:sp>
    <dsp:sp modelId="{2CDB21DD-41E2-4EBF-B8FB-5574D7376A49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6E62B-C522-43E3-B826-610E773CFAA4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noProof="0" dirty="0"/>
            <a:t>A </a:t>
          </a:r>
          <a:r>
            <a:rPr lang="hu-HU" sz="2700" kern="1200" noProof="0" dirty="0" err="1"/>
            <a:t>Selenium</a:t>
          </a:r>
          <a:r>
            <a:rPr lang="hu-HU" sz="2700" kern="1200" noProof="0" dirty="0"/>
            <a:t> 2 megjelenésével (2009) hivatalosan is elavulttá vált…</a:t>
          </a:r>
        </a:p>
      </dsp:txBody>
      <dsp:txXfrm>
        <a:off x="0" y="3063115"/>
        <a:ext cx="6492875" cy="1020830"/>
      </dsp:txXfrm>
    </dsp:sp>
    <dsp:sp modelId="{8CD68327-2A35-432E-B115-5CD122772D01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1C648-DBC6-466D-81A9-72CC530EA6C7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noProof="0" dirty="0"/>
            <a:t>Helyette: </a:t>
          </a:r>
          <a:r>
            <a:rPr lang="hu-HU" sz="2700" kern="1200" noProof="0" dirty="0" err="1"/>
            <a:t>Selenium</a:t>
          </a:r>
          <a:r>
            <a:rPr lang="hu-HU" sz="2700" kern="1200" noProof="0" dirty="0"/>
            <a:t> </a:t>
          </a:r>
          <a:r>
            <a:rPr lang="hu-HU" sz="2700" kern="1200" noProof="0" dirty="0" err="1"/>
            <a:t>WebDriver</a:t>
          </a:r>
          <a:endParaRPr lang="hu-HU" sz="2700" kern="1200" noProof="0" dirty="0"/>
        </a:p>
      </dsp:txBody>
      <dsp:txXfrm>
        <a:off x="0" y="4083946"/>
        <a:ext cx="6492875" cy="1020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F0BAB6-93D1-4F5C-B00B-FD369A0C6E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8B954-0472-4150-BF5E-8436C2A663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A6E18-85D0-4FA6-A1C9-89145561170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E1702-6539-4295-9CD1-DC6A11BD89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BEF4F-FD93-4B7E-B7C1-22DECC76DC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9231B-14DC-47BB-9217-02EADBFD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95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7A7C1-B5A7-45FE-A44E-5B3D7643FA8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0D9E0-AEBD-4BA6-9E9F-A37DBDE57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258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813-19F9-42E2-B1FD-501AC076B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6372C-7293-4687-9FE9-F5C26F992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96DEA-2152-402A-A14F-60EBBEED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744-23F5-46DA-B96C-D440F09B14C8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E5D8-2B8F-4691-9246-6CB76507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B6712-23EB-419A-AFFB-CDB41B44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0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CCB3-99A0-4DA6-A7B7-B49D2CE1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EB81C-18A8-4C0D-BBFF-8F0157192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D6C0B-18F7-4614-AFEA-B4130A37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18677-A008-476A-BAB1-7DF6B67CEDD3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43481-A185-4AFE-9625-B0F19C96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62C9-A677-470F-9258-81D0BB92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42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800F6-02A3-4D45-98F6-709643CA8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B9108-3648-4ED3-A187-2188AB981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A646-C204-4747-B04F-501EF0FC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A03B-E8C5-40E7-BB6B-5F99B05A10CF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31EFE-6D99-4C93-B4D8-16384E42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DF25C-5E5C-49D2-938D-C27FFD5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0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09C2-6300-4A7E-9FF2-A4A43433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60E6-15C4-4559-99EB-CB61F614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4408-B1E4-486C-B6FF-6D00C647D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8C4A-2D43-4975-AF2A-3E9D379B83B1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0F79-7853-480C-A5F7-ADD397577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C322-0BCE-47A7-842B-18BF0D14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6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A1F2-C5F1-4AB3-96B1-600FD5B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36165-9368-4CCB-886B-3017B32BD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A5A64-ECF0-4076-A883-99C35ECA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ED23-9B7C-47D8-9EF2-CE9808FE1E3B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0A9B7-35A4-47F4-A731-BF2D77E9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035C5-3418-4FC2-B6B8-7CE396CE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D06A-B791-4822-84AD-FD2E2F3D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052C-8830-462B-AC2F-46780C874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DE222-7AB7-45AC-9289-5E9C9EBB2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9CD2D-D87F-4CD2-BC22-7A20DA96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7391-4F42-4B00-AFBA-B11F0AE9A3D2}" type="datetime1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CC095-C775-4391-A0C8-5C800E9F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4999E-835A-4BE5-9026-3CE3A92D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2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0DC9-C95E-4F14-96BC-0F17EDF1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3C739-0022-41F6-BF3E-41F39FEA2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E0381-3C43-45FC-9754-7F6903540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77779-5CA9-4F93-B38D-FF9E2DC45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7F47A-EEF0-4FF5-8652-8C695C7E0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D14940-CC3B-4370-9EED-D60DD05C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8E92-4920-45A3-A222-D9064BAA3CED}" type="datetime1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B1A2F-AC3A-4AE9-8624-3291226C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E35EE-0637-43B1-A5EC-B86644E6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0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7A9A-E468-4474-A7F8-7807A7C8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33F80-4D5D-4AE8-9601-8AB2118D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51F-C3F9-4326-B45B-49F0A5169592}" type="datetime1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392F7-CB45-4FB3-98DD-8E8DA702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99EDD-D85C-4CCC-99E7-BB64B2AF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1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109D1-AA5C-4704-BDE0-839574F98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CB81-5798-4861-8B69-2A8911665836}" type="datetime1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168D4-ABD1-4534-8865-648B1D49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2723-BF56-4A19-83A9-06C5D150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9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D7D6-017B-4748-B33B-8254C6E5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DC5DC-5E6E-42ED-9C53-7F2F3EF41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3E7F4-C755-4CCD-979E-8CA30938B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C6E21-8205-4739-A2F5-CFC5F555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C217-FFBA-479B-A47E-87C1C2FD00F0}" type="datetime1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B4358-BFD9-43F3-9929-C3A4355A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22985-12F3-41F4-BA93-3F47AC89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8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70D9-AAA1-4204-8C49-FF752ABEC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83DAE-4ADE-465F-BABA-B1555C159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ED6E6-75C5-4172-BD1B-0E360D068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715C3-A7EE-4DFA-A3C6-ACDF7048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0CDD-79F8-41C9-9E32-5327FA605825}" type="datetime1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BEBF-C9BF-470D-B8C5-6FBFA9E7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99B98-2493-4A9A-9421-11E3D9E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05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D644F0-D362-4DCD-8E27-644D62D7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7FF81-F3E2-4950-AB67-B9EB25A1B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0ABFB-C545-4211-A531-D3D153AB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0BC58-53E6-4DA0-B0E1-975D077E9A49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A1070-315F-4795-91E6-CFC10FC3C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A8BF-F6F7-4E68-BD3B-DF1694913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B2DAA-508C-48CB-A0C1-26335892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6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nodesource/distributions/blob/master/README.md" TargetMode="External"/><Relationship Id="rId7" Type="http://schemas.openxmlformats.org/officeDocument/2006/relationships/image" Target="../media/image38.svg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www.google.com/chrom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14232-80A8-4232-AD58-066185BFA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24" y="1472609"/>
            <a:ext cx="4457701" cy="2135692"/>
          </a:xfrm>
        </p:spPr>
        <p:txBody>
          <a:bodyPr>
            <a:normAutofit/>
          </a:bodyPr>
          <a:lstStyle/>
          <a:p>
            <a:r>
              <a:rPr lang="hu-HU" sz="4400" dirty="0"/>
              <a:t>Automatizált</a:t>
            </a:r>
            <a:r>
              <a:rPr lang="en-US" sz="4400" dirty="0"/>
              <a:t> UI </a:t>
            </a:r>
            <a:r>
              <a:rPr lang="hu-HU" sz="4400" dirty="0"/>
              <a:t>tesztelés</a:t>
            </a:r>
            <a:r>
              <a:rPr lang="en-US" sz="4400" dirty="0"/>
              <a:t> </a:t>
            </a:r>
            <a:r>
              <a:rPr lang="hu-HU" sz="4400" dirty="0" err="1"/>
              <a:t>Seleniummal</a:t>
            </a:r>
            <a:endParaRPr lang="hu-H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3025A-C17E-42CB-BEBF-E414E1470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143" y="4136923"/>
            <a:ext cx="4457700" cy="1486674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hu-HU" sz="1800" dirty="0"/>
              <a:t>A minőségbiztosítás informatikája (GEIAK652M)</a:t>
            </a:r>
          </a:p>
          <a:p>
            <a:pPr>
              <a:lnSpc>
                <a:spcPct val="100000"/>
              </a:lnSpc>
            </a:pPr>
            <a:r>
              <a:rPr lang="hu-HU" sz="1700" dirty="0"/>
              <a:t>Nagy Dániel Zoltán</a:t>
            </a:r>
          </a:p>
          <a:p>
            <a:pPr>
              <a:lnSpc>
                <a:spcPct val="100000"/>
              </a:lnSpc>
            </a:pPr>
            <a:r>
              <a:rPr lang="hu-HU" sz="1700" dirty="0"/>
              <a:t>JJ181J</a:t>
            </a:r>
          </a:p>
          <a:p>
            <a:pPr algn="r">
              <a:lnSpc>
                <a:spcPct val="100000"/>
              </a:lnSpc>
            </a:pPr>
            <a:r>
              <a:rPr lang="hu-HU" sz="1700" dirty="0"/>
              <a:t>2021.02.18.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C9114E8-F1A4-4882-ADF3-44A2D4A5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16" y="1071350"/>
            <a:ext cx="4099727" cy="42817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B1096-BED7-4E46-A9C0-3292903F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87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73AF4-B658-4529-88EC-BEFDB8C2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Selenium IDE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BAF4-EF82-4590-BEB6-AE4DDC431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2" y="2293134"/>
            <a:ext cx="5029646" cy="3979585"/>
          </a:xfrm>
        </p:spPr>
        <p:txBody>
          <a:bodyPr anchor="ctr">
            <a:normAutofit/>
          </a:bodyPr>
          <a:lstStyle/>
          <a:p>
            <a:r>
              <a:rPr lang="hu-HU" sz="2400" dirty="0"/>
              <a:t>Kiegészítő </a:t>
            </a:r>
            <a:r>
              <a:rPr lang="hu-HU" sz="2400" dirty="0" err="1"/>
              <a:t>Mozzilához</a:t>
            </a:r>
            <a:r>
              <a:rPr lang="hu-HU" sz="2400" dirty="0"/>
              <a:t> és Chrome-hoz</a:t>
            </a:r>
          </a:p>
          <a:p>
            <a:r>
              <a:rPr lang="hu-HU" sz="2400" dirty="0"/>
              <a:t>Régebben: </a:t>
            </a:r>
            <a:r>
              <a:rPr lang="hu-HU" sz="2400" dirty="0" err="1"/>
              <a:t>Selenium</a:t>
            </a:r>
            <a:r>
              <a:rPr lang="hu-HU" sz="2400" dirty="0"/>
              <a:t> </a:t>
            </a:r>
            <a:r>
              <a:rPr lang="hu-HU" sz="2400" dirty="0" err="1"/>
              <a:t>Recorder</a:t>
            </a:r>
            <a:endParaRPr lang="hu-HU" sz="2400" dirty="0"/>
          </a:p>
          <a:p>
            <a:r>
              <a:rPr lang="hu-HU" sz="2400" dirty="0"/>
              <a:t>A scripteket </a:t>
            </a:r>
            <a:r>
              <a:rPr lang="hu-HU" sz="2400" dirty="0" err="1"/>
              <a:t>Selenese</a:t>
            </a:r>
            <a:r>
              <a:rPr lang="hu-HU" sz="2400" dirty="0"/>
              <a:t>-ben rögzíti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7EAE5E-1F35-4D63-BA8D-5942B8313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63" y="125257"/>
            <a:ext cx="7454348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970606-A2F7-46EA-BEDF-EE4BBC1F9386}"/>
              </a:ext>
            </a:extLst>
          </p:cNvPr>
          <p:cNvSpPr txBox="1"/>
          <p:nvPr/>
        </p:nvSpPr>
        <p:spPr>
          <a:xfrm>
            <a:off x="43681" y="6429577"/>
            <a:ext cx="622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/>
              <a:t>Selenese = Selenium parancsok halmaza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61F0E-3E47-404E-B049-01D38C00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13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4B75-5E27-4D99-901E-4B90395B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907341"/>
            <a:ext cx="4929811" cy="1125461"/>
          </a:xfrm>
        </p:spPr>
        <p:txBody>
          <a:bodyPr>
            <a:normAutofit/>
          </a:bodyPr>
          <a:lstStyle/>
          <a:p>
            <a:r>
              <a:rPr lang="en-US" sz="4800" dirty="0"/>
              <a:t>Selenium client API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F3642D-13C8-47D1-8141-3F5A7CEB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975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AFE4-D0D4-4D7D-93A8-FBBAC5DDE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68" y="1934088"/>
            <a:ext cx="4696958" cy="2253913"/>
          </a:xfrm>
        </p:spPr>
        <p:txBody>
          <a:bodyPr anchor="t">
            <a:normAutofit fontScale="92500"/>
          </a:bodyPr>
          <a:lstStyle/>
          <a:p>
            <a:r>
              <a:rPr lang="hu-HU" sz="2400"/>
              <a:t>Lehetőség nyújt Selenese-n kívül más nyelvekkel is teszteket írni</a:t>
            </a:r>
          </a:p>
          <a:p>
            <a:r>
              <a:rPr lang="hu-HU" sz="2400"/>
              <a:t>Pl.: Java, C#, Ruby, JavaScript, R és Python</a:t>
            </a:r>
          </a:p>
          <a:p>
            <a:r>
              <a:rPr lang="hu-HU" sz="2400"/>
              <a:t>Selenium 2-óta új client API, aminek a Webdriver a fő komponense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8420906-A5AD-438C-BC81-E1D70F824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73" y="715300"/>
            <a:ext cx="984444" cy="984444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8E915F0-311A-4BDD-94EC-B0A3D6A3C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3788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F1CD662-C732-41EB-A08A-EFB9E7EB8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9AC9A43-F5C5-4703-A0F0-78CBB9542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4950"/>
            <a:ext cx="156809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175EA6-BE50-4BCB-AEDA-A0A56E8FD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8670" y="-447099"/>
            <a:ext cx="1593284" cy="2914216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E28351C-7EEF-428E-9B7A-5CC84F33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382" y="4769538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C8D79C5-50C2-434E-9074-8463475D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7" y="3268570"/>
            <a:ext cx="1501703" cy="163673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61DFE89-9000-45D1-839E-86608296C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6653" y="5223435"/>
            <a:ext cx="1909235" cy="1479394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0B0DBC8-B5F0-40AE-A3D3-BCD504119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C741D1D-4FE8-4E6C-B9C6-F78DBCA6D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135" y="4813202"/>
            <a:ext cx="1751874" cy="1751874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A74FA4B-ED2D-4DC0-808F-5C41A91CA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" y="4737753"/>
            <a:ext cx="1212906" cy="12129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93A98-CB0B-40E4-8B05-9FFCFADA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2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A75898-95BA-4A01-99A6-A1A00469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Selenium Remote Control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A5919-0AC5-4987-BBB1-3BF658955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43185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06AAE-70B2-4006-B9DB-30C41338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F2A0D-A5E5-47E3-AA09-9FA35864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263323" cy="1461778"/>
          </a:xfrm>
        </p:spPr>
        <p:txBody>
          <a:bodyPr>
            <a:normAutofit/>
          </a:bodyPr>
          <a:lstStyle/>
          <a:p>
            <a:r>
              <a:rPr lang="en-US" sz="4800" dirty="0"/>
              <a:t>Selenium WebDriver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CFB4F-A509-4491-8068-3B471077A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7" y="2187579"/>
            <a:ext cx="4600135" cy="4266229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sz="2000"/>
              <a:t>Az Remote Control utóda (Selenium 2 óta)</a:t>
            </a:r>
          </a:p>
          <a:p>
            <a:pPr>
              <a:lnSpc>
                <a:spcPct val="110000"/>
              </a:lnSpc>
            </a:pPr>
            <a:r>
              <a:rPr lang="hu-HU" sz="2000"/>
              <a:t>Parancsokat fogad (Selenese-ben, vagy a Client API-n) és elküldi a böngésző-specifikus böngésző drivernek</a:t>
            </a:r>
          </a:p>
          <a:p>
            <a:pPr>
              <a:lnSpc>
                <a:spcPct val="110000"/>
              </a:lnSpc>
            </a:pPr>
            <a:r>
              <a:rPr lang="hu-HU" sz="2000"/>
              <a:t>A driver irányítja a böngésző példányt és adatokat fogad attól</a:t>
            </a:r>
          </a:p>
          <a:p>
            <a:pPr>
              <a:lnSpc>
                <a:spcPct val="110000"/>
              </a:lnSpc>
            </a:pPr>
            <a:r>
              <a:rPr lang="hu-HU" sz="2000"/>
              <a:t>Firefox, Google Chrome, Internet Explorer, Opera, Safari,  Microsoft Edge</a:t>
            </a:r>
          </a:p>
          <a:p>
            <a:pPr>
              <a:lnSpc>
                <a:spcPct val="110000"/>
              </a:lnSpc>
            </a:pPr>
            <a:r>
              <a:rPr lang="hu-HU" sz="2000"/>
              <a:t>headless browser HtmlUnit</a:t>
            </a:r>
          </a:p>
          <a:p>
            <a:pPr>
              <a:lnSpc>
                <a:spcPct val="110000"/>
              </a:lnSpc>
            </a:pPr>
            <a:r>
              <a:rPr lang="hu-HU" sz="2000"/>
              <a:t>Nem kell külön szervert futtatni a működéshez (Mint a SE1-nél)</a:t>
            </a:r>
          </a:p>
        </p:txBody>
      </p:sp>
      <p:pic>
        <p:nvPicPr>
          <p:cNvPr id="5" name="Picture 4" descr="A person sitting on a toy car&#10;&#10;Description automatically generated with medium confidence">
            <a:extLst>
              <a:ext uri="{FF2B5EF4-FFF2-40B4-BE49-F238E27FC236}">
                <a16:creationId xmlns:a16="http://schemas.microsoft.com/office/drawing/2014/main" id="{53587079-8EFB-4730-ACF8-8F47DCC74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7" r="13106" b="-1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A5938-3FEE-4FA4-9D4D-35CE608B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77CF9-6F1D-4DD4-AC81-19D4CED4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Selenium Grid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CAD2-7621-4F68-9661-DB49FD08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2000">
                <a:solidFill>
                  <a:schemeClr val="bg1"/>
                </a:solidFill>
              </a:rPr>
              <a:t>Szerver, amely segítségével kölünböző eszközökön különböző OS-ekkel, különböző böngészőkben futtathatjuk a teszteket</a:t>
            </a:r>
          </a:p>
          <a:p>
            <a:pPr>
              <a:lnSpc>
                <a:spcPct val="100000"/>
              </a:lnSpc>
            </a:pPr>
            <a:r>
              <a:rPr lang="hu-HU" sz="2000">
                <a:solidFill>
                  <a:schemeClr val="bg1"/>
                </a:solidFill>
              </a:rPr>
              <a:t>WebDriver node-ok biztosítják a hozzáférést egy-egy eszköz böngészőjéhez</a:t>
            </a:r>
          </a:p>
          <a:p>
            <a:pPr>
              <a:lnSpc>
                <a:spcPct val="100000"/>
              </a:lnSpc>
            </a:pPr>
            <a:r>
              <a:rPr lang="hu-HU" sz="2000">
                <a:solidFill>
                  <a:schemeClr val="bg1"/>
                </a:solidFill>
              </a:rPr>
              <a:t>Párhuzamos futás!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CCD21A7-F191-4669-9747-C567A9C7B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220398"/>
            <a:ext cx="6596652" cy="42617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58474-941A-4E8F-ADF7-DDA54DB3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CB0AD-F0EB-4D60-B5FD-9DBE7F78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3"/>
            <a:ext cx="10515600" cy="900687"/>
          </a:xfrm>
        </p:spPr>
        <p:txBody>
          <a:bodyPr/>
          <a:lstStyle/>
          <a:p>
            <a:r>
              <a:rPr lang="hu-HU" b="1" dirty="0"/>
              <a:t>Telepítés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CCA1-8EC3-4C3F-ADC9-93913BF0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87" y="927461"/>
            <a:ext cx="10515600" cy="55310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400" b="1" dirty="0"/>
              <a:t>Node.js (NPM is a része)</a:t>
            </a:r>
          </a:p>
          <a:p>
            <a:r>
              <a:rPr lang="nl-NL" sz="2000" u="sng" dirty="0"/>
              <a:t>Windows:</a:t>
            </a:r>
          </a:p>
          <a:p>
            <a:pPr lvl="1"/>
            <a:r>
              <a:rPr lang="nl-NL" sz="1800" dirty="0">
                <a:hlinkClick r:id="rId2"/>
              </a:rPr>
              <a:t>https://nodejs.org/en/</a:t>
            </a:r>
            <a:endParaRPr lang="nl-NL" sz="1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Ubuntu: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curl 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fsSL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https://deb.nodesource.com/setup_lts.x |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-E bash 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apt-get install -y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nodejs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Debian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(root </a:t>
            </a:r>
            <a:r>
              <a:rPr kumimoji="0" lang="hu-HU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jogosultsággal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curl 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fsSL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https://deb.nodesource.com/setup_lts.x | bash 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apt-get install -y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nodejs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hlinkClick r:id="rId3"/>
              </a:rPr>
              <a:t>https://github.com/nodesource/distributions/blob/master/README.md</a:t>
            </a:r>
            <a:endParaRPr lang="en-US" sz="1800" dirty="0"/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r>
              <a:rPr lang="nl-NL" sz="2400" b="1" dirty="0"/>
              <a:t>Google Chrome</a:t>
            </a:r>
          </a:p>
          <a:p>
            <a:r>
              <a:rPr lang="nl-NL" sz="2000" u="sng" dirty="0"/>
              <a:t>Windows:</a:t>
            </a:r>
          </a:p>
          <a:p>
            <a:pPr lvl="1"/>
            <a:r>
              <a:rPr lang="nl-NL" sz="1800" dirty="0">
                <a:hlinkClick r:id="rId4"/>
              </a:rPr>
              <a:t>https://www.google.com/chrome/</a:t>
            </a:r>
            <a:endParaRPr lang="nl-NL" sz="1800" dirty="0"/>
          </a:p>
          <a:p>
            <a:r>
              <a:rPr lang="nl-NL" sz="2000" u="sng" dirty="0"/>
              <a:t>Linux:</a:t>
            </a:r>
          </a:p>
          <a:p>
            <a:pPr marL="457200" lvl="1" indent="0">
              <a:buNone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apt-get install chromium-browser </a:t>
            </a:r>
          </a:p>
          <a:p>
            <a:endParaRPr lang="nl-NL" sz="1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6E5B17-22D4-441A-BB64-64D948ABE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269" y="3587262"/>
            <a:ext cx="3254731" cy="32707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E88684D-5E92-45FD-98EB-A3EF42AFF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3068" y="621819"/>
            <a:ext cx="2378631" cy="145839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D282CD0-2220-4DA6-B0CC-3E14D57D6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13" y="4777791"/>
            <a:ext cx="978340" cy="9783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2C0B7-C50E-4BB1-85C3-0EF9806D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3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8185-B193-4652-BC22-6F2B3984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hu-HU" dirty="0"/>
              <a:t>A szükséges csomagok telepítése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561ED63-8D68-4D58-851D-2FABEAF49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1813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48C4-3A10-4FAE-87AB-DBE363BF1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npm</a:t>
            </a:r>
            <a:r>
              <a:rPr lang="en-US" sz="2000" dirty="0"/>
              <a:t> install selenium-</a:t>
            </a:r>
            <a:r>
              <a:rPr lang="en-US" sz="2000" dirty="0" err="1"/>
              <a:t>webdriver</a:t>
            </a:r>
            <a:endParaRPr lang="en-US" sz="2000" dirty="0"/>
          </a:p>
          <a:p>
            <a:r>
              <a:rPr lang="en-US" sz="2000" dirty="0" err="1"/>
              <a:t>npm</a:t>
            </a:r>
            <a:r>
              <a:rPr lang="en-US" sz="2000" dirty="0"/>
              <a:t> install </a:t>
            </a:r>
            <a:r>
              <a:rPr lang="en-US" sz="2000" dirty="0" err="1"/>
              <a:t>chromedriver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hu-HU" sz="2000" dirty="0"/>
              <a:t>Ha régebbi Chrome-unk van (</a:t>
            </a:r>
            <a:r>
              <a:rPr lang="hu-HU" sz="2000" dirty="0" err="1"/>
              <a:t>pl</a:t>
            </a:r>
            <a:r>
              <a:rPr lang="en-US" sz="2000" dirty="0"/>
              <a:t>.:</a:t>
            </a:r>
            <a:r>
              <a:rPr lang="hu-HU" sz="2000" dirty="0"/>
              <a:t> 87-es):</a:t>
            </a:r>
          </a:p>
          <a:p>
            <a:r>
              <a:rPr lang="en-US" sz="2000" dirty="0"/>
              <a:t>CHROMEDRIVER_VERSION=LATEST_87 </a:t>
            </a:r>
            <a:r>
              <a:rPr lang="en-US" sz="2000" dirty="0" err="1"/>
              <a:t>npm</a:t>
            </a:r>
            <a:r>
              <a:rPr lang="en-US" sz="2000" dirty="0"/>
              <a:t> install </a:t>
            </a:r>
            <a:r>
              <a:rPr lang="en-US" sz="2000" dirty="0" err="1"/>
              <a:t>chromedriver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1E3BA-C5AE-4E76-89A0-2B3729E6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878B0C6-5645-48D9-B39A-BF2A129E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17</a:t>
            </a:fld>
            <a:endParaRPr lang="en-US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7287FFE-E559-4BC7-9D67-17C6A63FC19B}"/>
              </a:ext>
            </a:extLst>
          </p:cNvPr>
          <p:cNvSpPr txBox="1"/>
          <p:nvPr/>
        </p:nvSpPr>
        <p:spPr>
          <a:xfrm>
            <a:off x="1147969" y="474345"/>
            <a:ext cx="9896061" cy="59093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hu-HU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= 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-webdriver'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chromedriver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forBrowser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sz="2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hu-HU" sz="2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testCase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hu-H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Successful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test!"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sz="2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hu-H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hu-H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Failed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test! The 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was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hu-H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sz="2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hu-HU" sz="2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hu-HU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}());</a:t>
            </a:r>
          </a:p>
        </p:txBody>
      </p:sp>
    </p:spTree>
    <p:extLst>
      <p:ext uri="{BB962C8B-B14F-4D97-AF65-F5344CB8AC3E}">
        <p14:creationId xmlns:p14="http://schemas.microsoft.com/office/powerpoint/2010/main" val="412404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BF7F-6DEB-4C40-8709-666DB721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Navigáció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E8B84-3FE4-4D1B-A896-FE6C243E4E16}"/>
              </a:ext>
            </a:extLst>
          </p:cNvPr>
          <p:cNvSpPr txBox="1"/>
          <p:nvPr/>
        </p:nvSpPr>
        <p:spPr>
          <a:xfrm>
            <a:off x="838200" y="1690688"/>
            <a:ext cx="10515600" cy="378565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'https://www.iit.uni-miskolc.hu/'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getCurrentUrl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getTitle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71228-297F-4211-B0C3-6B09A67C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0729-5A95-4952-8A31-CE5E75B7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003"/>
            <a:ext cx="10515600" cy="1325563"/>
          </a:xfrm>
        </p:spPr>
        <p:txBody>
          <a:bodyPr/>
          <a:lstStyle/>
          <a:p>
            <a:r>
              <a:rPr lang="hu-HU"/>
              <a:t>Elem kiválasztása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03D4D-C674-4FCE-9047-A52278B7073D}"/>
              </a:ext>
            </a:extLst>
          </p:cNvPr>
          <p:cNvSpPr txBox="1"/>
          <p:nvPr/>
        </p:nvSpPr>
        <p:spPr>
          <a:xfrm>
            <a:off x="838199" y="4026606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Relatív</a:t>
            </a:r>
            <a:r>
              <a:rPr lang="en-US" sz="2800" dirty="0"/>
              <a:t> </a:t>
            </a:r>
            <a:r>
              <a:rPr lang="en-US" sz="2800" dirty="0" err="1"/>
              <a:t>lokátorok</a:t>
            </a:r>
            <a:r>
              <a:rPr lang="en-US" sz="2800" dirty="0"/>
              <a:t> (Selenium 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CBA28-B17A-4765-8823-F1F2F9995898}"/>
              </a:ext>
            </a:extLst>
          </p:cNvPr>
          <p:cNvSpPr txBox="1"/>
          <p:nvPr/>
        </p:nvSpPr>
        <p:spPr>
          <a:xfrm>
            <a:off x="838199" y="4567409"/>
            <a:ext cx="2861299" cy="16312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below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toLeftOf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toRightOf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near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227BA-76BD-43E6-A032-8BAB30CEA888}"/>
              </a:ext>
            </a:extLst>
          </p:cNvPr>
          <p:cNvSpPr txBox="1"/>
          <p:nvPr/>
        </p:nvSpPr>
        <p:spPr>
          <a:xfrm>
            <a:off x="838199" y="1492566"/>
            <a:ext cx="10515600" cy="224676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findElement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linkText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partialLinkText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partlink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//tag name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".//div[contains(text(), 'Cancel')]"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796C0-478B-4420-B05F-01A00912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7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9E55EE05-F638-45FE-8780-C8EEC05B7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9" t="5307" r="28016" b="8651"/>
          <a:stretch/>
        </p:blipFill>
        <p:spPr>
          <a:xfrm>
            <a:off x="4752534" y="1894422"/>
            <a:ext cx="2686931" cy="4917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A0E84-86D8-4F96-856A-1CB01EE2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hu-HU"/>
              <a:t>A feladat</a:t>
            </a:r>
          </a:p>
        </p:txBody>
      </p:sp>
      <p:cxnSp>
        <p:nvCxnSpPr>
          <p:cNvPr id="26" name="Straight Arrow Connector 17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BBD81-C29E-4F8C-B636-0EF8388E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6" y="2621955"/>
            <a:ext cx="4949024" cy="3462228"/>
          </a:xfrm>
        </p:spPr>
        <p:txBody>
          <a:bodyPr>
            <a:normAutofit/>
          </a:bodyPr>
          <a:lstStyle/>
          <a:p>
            <a:r>
              <a:rPr lang="hu-HU" sz="2400" dirty="0"/>
              <a:t>Kliensoldali webes alkalmazások automatizált tesztelése</a:t>
            </a:r>
          </a:p>
          <a:p>
            <a:r>
              <a:rPr lang="hu-HU" sz="2400" dirty="0"/>
              <a:t>Felhasználói viselkedés emulálása</a:t>
            </a:r>
            <a:endParaRPr lang="en-US" sz="2400" dirty="0"/>
          </a:p>
          <a:p>
            <a:r>
              <a:rPr lang="hu-HU" sz="2400" dirty="0"/>
              <a:t>Különféle</a:t>
            </a:r>
            <a:r>
              <a:rPr lang="en-US" sz="2400" dirty="0"/>
              <a:t> </a:t>
            </a:r>
            <a:r>
              <a:rPr lang="hu-HU" sz="2400" dirty="0"/>
              <a:t>eszközök</a:t>
            </a:r>
            <a:r>
              <a:rPr lang="en-US" sz="2400" dirty="0"/>
              <a:t> </a:t>
            </a:r>
            <a:r>
              <a:rPr lang="hu-HU" sz="2400" dirty="0"/>
              <a:t>figyelembevétele</a:t>
            </a:r>
          </a:p>
          <a:p>
            <a:r>
              <a:rPr lang="en-US" sz="2400" dirty="0"/>
              <a:t>A </a:t>
            </a:r>
            <a:r>
              <a:rPr lang="hu-HU" sz="2400" dirty="0"/>
              <a:t>tesztek során valós vagy valóshoz hasonló inputok használata</a:t>
            </a:r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5366DEBE-5958-4AD9-81E8-9845117C7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22356" b="-1"/>
          <a:stretch/>
        </p:blipFill>
        <p:spPr>
          <a:xfrm>
            <a:off x="6964682" y="13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6DE44-CCA7-49FD-A050-77A8BD6E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0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F20CC0-393C-422F-B92A-AC4171E5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93" y="410817"/>
            <a:ext cx="8447405" cy="3725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E0200-F52A-4F39-872B-E47858202823}"/>
              </a:ext>
            </a:extLst>
          </p:cNvPr>
          <p:cNvSpPr txBox="1"/>
          <p:nvPr/>
        </p:nvSpPr>
        <p:spPr>
          <a:xfrm>
            <a:off x="384895" y="4309526"/>
            <a:ext cx="11422203" cy="224676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passwordField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findElement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'password'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emailAddressField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findElements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withTagName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'input'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passwordField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cancelButton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findElement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'cancel'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submitButton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findElements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withTagName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toRightOf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cancelButton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2EE9E-85CA-476D-906F-91D335EB4D74}"/>
              </a:ext>
            </a:extLst>
          </p:cNvPr>
          <p:cNvSpPr txBox="1"/>
          <p:nvPr/>
        </p:nvSpPr>
        <p:spPr>
          <a:xfrm>
            <a:off x="7209183" y="-21461"/>
            <a:ext cx="51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>
                <a:latin typeface="+mj-lt"/>
              </a:rPr>
              <a:t>Példa a relatív lokátorokra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8AE0A2-D305-4C87-BFB7-460C2DCC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10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C335-E98A-4E47-8CFC-BA1DE695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Implicit várakozás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C5A95-6F7B-4C56-A9D6-37CDE335BBD6}"/>
              </a:ext>
            </a:extLst>
          </p:cNvPr>
          <p:cNvSpPr txBox="1"/>
          <p:nvPr/>
        </p:nvSpPr>
        <p:spPr>
          <a:xfrm>
            <a:off x="838200" y="2764828"/>
            <a:ext cx="10515600" cy="286232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Apply timeout for 10 seconds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manage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{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implicit: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Navigate to </a:t>
            </a:r>
            <a:r>
              <a:rPr lang="en-US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url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'http://somedomain/url_that_delays_loading'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webElement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findElement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myDynamicElement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}());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0C634-D198-4302-8129-E014CC3CCC67}"/>
              </a:ext>
            </a:extLst>
          </p:cNvPr>
          <p:cNvSpPr txBox="1"/>
          <p:nvPr/>
        </p:nvSpPr>
        <p:spPr>
          <a:xfrm>
            <a:off x="838199" y="1966148"/>
            <a:ext cx="85443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/>
              <a:t>- Várakozás egy előre meghatározott ideig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CF8DC-C45A-499D-BDF9-3F37CF1D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6D8CD-029A-442F-ACAB-F12F768107C4}"/>
              </a:ext>
            </a:extLst>
          </p:cNvPr>
          <p:cNvSpPr txBox="1"/>
          <p:nvPr/>
        </p:nvSpPr>
        <p:spPr>
          <a:xfrm>
            <a:off x="838199" y="6292820"/>
            <a:ext cx="60960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5833E-E8FA-46F4-BFC6-CF615328619C}"/>
              </a:ext>
            </a:extLst>
          </p:cNvPr>
          <p:cNvSpPr txBox="1"/>
          <p:nvPr/>
        </p:nvSpPr>
        <p:spPr>
          <a:xfrm>
            <a:off x="838198" y="5698375"/>
            <a:ext cx="85443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/>
              <a:t>Vagy:</a:t>
            </a:r>
          </a:p>
        </p:txBody>
      </p:sp>
    </p:spTree>
    <p:extLst>
      <p:ext uri="{BB962C8B-B14F-4D97-AF65-F5344CB8AC3E}">
        <p14:creationId xmlns:p14="http://schemas.microsoft.com/office/powerpoint/2010/main" val="1554256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177F-6778-4AFA-983A-DE52C819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/>
              <a:t>Explicit </a:t>
            </a:r>
            <a:r>
              <a:rPr lang="hu-HU"/>
              <a:t>Várakozás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660C5-7E91-4EB2-8D7D-B863721D913C}"/>
              </a:ext>
            </a:extLst>
          </p:cNvPr>
          <p:cNvSpPr txBox="1"/>
          <p:nvPr/>
        </p:nvSpPr>
        <p:spPr>
          <a:xfrm>
            <a:off x="723900" y="4730789"/>
            <a:ext cx="107442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until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elementLocated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asd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 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FC483-4A84-44EF-BF5B-957455BF8765}"/>
              </a:ext>
            </a:extLst>
          </p:cNvPr>
          <p:cNvSpPr txBox="1"/>
          <p:nvPr/>
        </p:nvSpPr>
        <p:spPr>
          <a:xfrm>
            <a:off x="838199" y="1966148"/>
            <a:ext cx="854433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Várakozás egy bizonyos esemény bekövetkeztéig, mint </a:t>
            </a:r>
            <a:r>
              <a:rPr lang="hu-HU" sz="2800" dirty="0" err="1"/>
              <a:t>pl</a:t>
            </a:r>
            <a:r>
              <a:rPr lang="hu-HU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Alert</a:t>
            </a:r>
            <a:r>
              <a:rPr lang="hu-HU" sz="2400" dirty="0"/>
              <a:t> megjelenése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Elem létezése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Elem láthatósága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Cím változása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14C53-A27B-4578-AF31-7AC4D3F0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05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CCE4-4346-401F-BE5D-380C5532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Folytonos várakozás példa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45D78-E397-4D87-847C-8D04D28155B8}"/>
              </a:ext>
            </a:extLst>
          </p:cNvPr>
          <p:cNvSpPr txBox="1"/>
          <p:nvPr/>
        </p:nvSpPr>
        <p:spPr>
          <a:xfrm>
            <a:off x="192156" y="1997839"/>
            <a:ext cx="11807687" cy="286232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forBrowser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firefox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'http://somedomain/url_that_delays_loading'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Waiting 30 seconds for an element to be present on the page, checking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for its presence once every 5 seconds.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until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elementLocated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'foo'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 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'Timed out after 30 seconds'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86E6D9-49D2-4F9A-99AB-463B6A5C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75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BCE-78AA-4709-AA86-F03E9400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0"/>
            <a:ext cx="10515600" cy="1325563"/>
          </a:xfrm>
        </p:spPr>
        <p:txBody>
          <a:bodyPr/>
          <a:lstStyle/>
          <a:p>
            <a:r>
              <a:rPr lang="en-US" dirty="0"/>
              <a:t>Alert </a:t>
            </a:r>
            <a:r>
              <a:rPr lang="hu-HU" dirty="0"/>
              <a:t>kezelés</a:t>
            </a:r>
            <a:r>
              <a:rPr lang="en-US" dirty="0"/>
              <a:t> </a:t>
            </a:r>
            <a:r>
              <a:rPr lang="en-US" dirty="0" err="1"/>
              <a:t>példa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BE8FE-3A80-46AA-A3EA-B600C0423ADE}"/>
              </a:ext>
            </a:extLst>
          </p:cNvPr>
          <p:cNvSpPr txBox="1"/>
          <p:nvPr/>
        </p:nvSpPr>
        <p:spPr>
          <a:xfrm>
            <a:off x="838200" y="1325563"/>
            <a:ext cx="10515600" cy="498598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findElement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linkText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'See an example alert'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Wait for the alert to be displayed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until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alertIsPresent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switchTo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sendKeys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"Selenium"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//Press the OK button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//Press the Cancel button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dismiss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BCF567-2961-43A1-8959-5A7A0F90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09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EA032-282A-4556-99E2-01C40DC0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02" y="969264"/>
            <a:ext cx="4279382" cy="1106424"/>
          </a:xfrm>
        </p:spPr>
        <p:txBody>
          <a:bodyPr>
            <a:normAutofit/>
          </a:bodyPr>
          <a:lstStyle/>
          <a:p>
            <a:r>
              <a:rPr lang="hu-HU" sz="2800" dirty="0"/>
              <a:t>Miért kellenek az </a:t>
            </a:r>
            <a:r>
              <a:rPr lang="hu-HU" sz="2800" dirty="0" err="1"/>
              <a:t>await</a:t>
            </a:r>
            <a:r>
              <a:rPr lang="hu-HU" sz="2800" dirty="0"/>
              <a:t>-ek?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65F3-79C9-4ED3-908B-B1F5046F3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hu-HU" sz="2000" dirty="0"/>
              <a:t>A JavaScript kód egyetlen szálon fut</a:t>
            </a:r>
            <a:endParaRPr lang="en-US" sz="2000" dirty="0"/>
          </a:p>
          <a:p>
            <a:r>
              <a:rPr lang="hu-HU" sz="2000" dirty="0"/>
              <a:t>Az összes </a:t>
            </a:r>
            <a:r>
              <a:rPr lang="hu-HU" sz="2000" dirty="0" err="1"/>
              <a:t>Selenium</a:t>
            </a:r>
            <a:r>
              <a:rPr lang="hu-HU" sz="2000" dirty="0"/>
              <a:t> metódus </a:t>
            </a:r>
            <a:r>
              <a:rPr lang="hu-HU" sz="2000" dirty="0" err="1"/>
              <a:t>Promise</a:t>
            </a:r>
            <a:r>
              <a:rPr lang="en-US" sz="2000" dirty="0"/>
              <a:t>-</a:t>
            </a:r>
            <a:r>
              <a:rPr lang="hu-HU" sz="2000" dirty="0" err="1"/>
              <a:t>al</a:t>
            </a:r>
            <a:r>
              <a:rPr lang="hu-HU" sz="2000" dirty="0"/>
              <a:t> tér vissza</a:t>
            </a:r>
            <a:endParaRPr lang="en-US" sz="2000" dirty="0"/>
          </a:p>
          <a:p>
            <a:r>
              <a:rPr lang="en-US" sz="2000" dirty="0"/>
              <a:t>A</a:t>
            </a:r>
            <a:r>
              <a:rPr lang="hu-HU" sz="2000" dirty="0"/>
              <a:t>szinkron </a:t>
            </a:r>
            <a:r>
              <a:rPr lang="hu-HU" sz="2000" dirty="0" err="1"/>
              <a:t>működ</a:t>
            </a:r>
            <a:r>
              <a:rPr lang="en-US" sz="2000" dirty="0" err="1"/>
              <a:t>és</a:t>
            </a:r>
            <a:endParaRPr lang="hu-HU" sz="2000" dirty="0"/>
          </a:p>
          <a:p>
            <a:r>
              <a:rPr lang="en-US" sz="2000" dirty="0"/>
              <a:t>(</a:t>
            </a:r>
            <a:r>
              <a:rPr lang="hu-HU" sz="2000" dirty="0" err="1"/>
              <a:t>ECMAScript</a:t>
            </a:r>
            <a:r>
              <a:rPr lang="hu-HU" sz="2000" dirty="0"/>
              <a:t> 2015-től</a:t>
            </a:r>
            <a:r>
              <a:rPr lang="en-US" sz="2000" dirty="0"/>
              <a:t>)</a:t>
            </a:r>
            <a:endParaRPr lang="hu-H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6F652-6A38-451A-9F69-8D4CE423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7B2DAA-508C-48CB-A0C1-2633589294F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5069F0B7-1F77-488B-8DEF-44289F6B1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42" y="709818"/>
            <a:ext cx="66675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0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AF63-52FE-4686-BCEE-18C93682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EAFF3-F77A-4AB4-8F78-0F174B13C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127750"/>
          </a:xfrm>
          <a:solidFill>
            <a:srgbClr val="00206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 = 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'selenium-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chromedriver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driverPromise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forBrowser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'chrome'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driverPromise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'https://www.foreca.hu'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findElement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ckieconsent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ckieconsent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ckieconsent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findElement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".//div[contains(text(), '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Beleegyezem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')]"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acceptBtn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acceptBtn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945D3-115F-4DC7-B9D7-8FAFFE7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98B76-86E0-46EE-9907-044923CDAE67}"/>
              </a:ext>
            </a:extLst>
          </p:cNvPr>
          <p:cNvSpPr txBox="1"/>
          <p:nvPr/>
        </p:nvSpPr>
        <p:spPr>
          <a:xfrm>
            <a:off x="0" y="0"/>
            <a:ext cx="804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/>
              <a:t>Példa egy Selenium script-re, amiben az await-ek helyett .then() van</a:t>
            </a:r>
          </a:p>
        </p:txBody>
      </p:sp>
    </p:spTree>
    <p:extLst>
      <p:ext uri="{BB962C8B-B14F-4D97-AF65-F5344CB8AC3E}">
        <p14:creationId xmlns:p14="http://schemas.microsoft.com/office/powerpoint/2010/main" val="214429111"/>
      </p:ext>
    </p:extLst>
  </p:cSld>
  <p:clrMapOvr>
    <a:masterClrMapping/>
  </p:clrMapOvr>
  <p:transition spd="slow">
    <p:wheel spokes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, arrow&#10;&#10;Description automatically generated">
            <a:extLst>
              <a:ext uri="{FF2B5EF4-FFF2-40B4-BE49-F238E27FC236}">
                <a16:creationId xmlns:a16="http://schemas.microsoft.com/office/drawing/2014/main" id="{F81442B9-DAE3-443A-A998-87CFAD26C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43" y="780860"/>
            <a:ext cx="9297914" cy="529628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78D3FC-75FF-4CFA-8FF2-AF233839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19CFE6-7621-4FFB-A4F3-53DFD3860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50111" cy="415353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4DD1A1-652B-4ECB-A8DE-07087A834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0491" y="0"/>
            <a:ext cx="86415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271F3E-C693-4F5F-9E5F-B543945DD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E648A-8738-43C1-99A1-8C68B65F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22" y="5063603"/>
            <a:ext cx="6290161" cy="990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solidFill>
                  <a:srgbClr val="000000"/>
                </a:solidFill>
              </a:rPr>
              <a:t>Hasonló szoftverek</a:t>
            </a:r>
          </a:p>
        </p:txBody>
      </p:sp>
      <p:sp>
        <p:nvSpPr>
          <p:cNvPr id="18" name="Freeform 75">
            <a:extLst>
              <a:ext uri="{FF2B5EF4-FFF2-40B4-BE49-F238E27FC236}">
                <a16:creationId xmlns:a16="http://schemas.microsoft.com/office/drawing/2014/main" id="{D4A67D3B-CF15-41C0-AEB5-8D857A8AE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138412" cy="3315551"/>
          </a:xfrm>
          <a:custGeom>
            <a:avLst/>
            <a:gdLst>
              <a:gd name="connsiteX0" fmla="*/ 0 w 3138412"/>
              <a:gd name="connsiteY0" fmla="*/ 0 h 3315551"/>
              <a:gd name="connsiteX1" fmla="*/ 2697473 w 3138412"/>
              <a:gd name="connsiteY1" fmla="*/ 0 h 3315551"/>
              <a:gd name="connsiteX2" fmla="*/ 2788573 w 3138412"/>
              <a:gd name="connsiteY2" fmla="*/ 121826 h 3315551"/>
              <a:gd name="connsiteX3" fmla="*/ 3138412 w 3138412"/>
              <a:gd name="connsiteY3" fmla="*/ 1267122 h 3315551"/>
              <a:gd name="connsiteX4" fmla="*/ 1089983 w 3138412"/>
              <a:gd name="connsiteY4" fmla="*/ 3315551 h 3315551"/>
              <a:gd name="connsiteX5" fmla="*/ 113581 w 3138412"/>
              <a:gd name="connsiteY5" fmla="*/ 3068317 h 3315551"/>
              <a:gd name="connsiteX6" fmla="*/ 0 w 3138412"/>
              <a:gd name="connsiteY6" fmla="*/ 2999315 h 331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8412" h="3315551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EFAB886-AE3E-4EAF-B2A9-4AD60120D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424" y="563445"/>
            <a:ext cx="3562844" cy="190018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EE44E17-6A21-4DF3-9573-0819D6F00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0441" y="563445"/>
            <a:ext cx="3123224" cy="3123224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914AAC5-FC3C-47BA-9760-9B1BEB71D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94" y="1560650"/>
            <a:ext cx="2839787" cy="1128814"/>
          </a:xfrm>
          <a:prstGeom prst="rect">
            <a:avLst/>
          </a:prstGeom>
        </p:spPr>
      </p:pic>
      <p:sp>
        <p:nvSpPr>
          <p:cNvPr id="22" name="Freeform 67">
            <a:extLst>
              <a:ext uri="{FF2B5EF4-FFF2-40B4-BE49-F238E27FC236}">
                <a16:creationId xmlns:a16="http://schemas.microsoft.com/office/drawing/2014/main" id="{1DE44A29-0857-4193-8859-8E5D8A3CD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0733" y="0"/>
            <a:ext cx="3693492" cy="2106382"/>
          </a:xfrm>
          <a:custGeom>
            <a:avLst/>
            <a:gdLst>
              <a:gd name="connsiteX0" fmla="*/ 20343 w 3693492"/>
              <a:gd name="connsiteY0" fmla="*/ 0 h 2106382"/>
              <a:gd name="connsiteX1" fmla="*/ 3673149 w 3693492"/>
              <a:gd name="connsiteY1" fmla="*/ 0 h 2106382"/>
              <a:gd name="connsiteX2" fmla="*/ 3683957 w 3693492"/>
              <a:gd name="connsiteY2" fmla="*/ 70817 h 2106382"/>
              <a:gd name="connsiteX3" fmla="*/ 3693492 w 3693492"/>
              <a:gd name="connsiteY3" fmla="*/ 259636 h 2106382"/>
              <a:gd name="connsiteX4" fmla="*/ 1846746 w 3693492"/>
              <a:gd name="connsiteY4" fmla="*/ 2106382 h 2106382"/>
              <a:gd name="connsiteX5" fmla="*/ 0 w 3693492"/>
              <a:gd name="connsiteY5" fmla="*/ 259636 h 2106382"/>
              <a:gd name="connsiteX6" fmla="*/ 9535 w 3693492"/>
              <a:gd name="connsiteY6" fmla="*/ 70817 h 210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3492" h="2106382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9269F55-D48F-4339-B886-5AD340ABE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43" y="452970"/>
            <a:ext cx="2379671" cy="808448"/>
          </a:xfrm>
          <a:prstGeom prst="rect">
            <a:avLst/>
          </a:prstGeom>
        </p:spPr>
      </p:pic>
      <p:sp>
        <p:nvSpPr>
          <p:cNvPr id="24" name="Freeform 71">
            <a:extLst>
              <a:ext uri="{FF2B5EF4-FFF2-40B4-BE49-F238E27FC236}">
                <a16:creationId xmlns:a16="http://schemas.microsoft.com/office/drawing/2014/main" id="{B2A37BC1-02C0-4D97-8BEC-5BECAD9A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0944" y="2616377"/>
            <a:ext cx="3711057" cy="4251098"/>
          </a:xfrm>
          <a:custGeom>
            <a:avLst/>
            <a:gdLst>
              <a:gd name="connsiteX0" fmla="*/ 2538398 w 3711057"/>
              <a:gd name="connsiteY0" fmla="*/ 0 h 4251098"/>
              <a:gd name="connsiteX1" fmla="*/ 3526457 w 3711057"/>
              <a:gd name="connsiteY1" fmla="*/ 199480 h 4251098"/>
              <a:gd name="connsiteX2" fmla="*/ 3711057 w 3711057"/>
              <a:gd name="connsiteY2" fmla="*/ 288406 h 4251098"/>
              <a:gd name="connsiteX3" fmla="*/ 3711057 w 3711057"/>
              <a:gd name="connsiteY3" fmla="*/ 4251098 h 4251098"/>
              <a:gd name="connsiteX4" fmla="*/ 668754 w 3711057"/>
              <a:gd name="connsiteY4" fmla="*/ 4251098 h 4251098"/>
              <a:gd name="connsiteX5" fmla="*/ 579647 w 3711057"/>
              <a:gd name="connsiteY5" fmla="*/ 4153055 h 4251098"/>
              <a:gd name="connsiteX6" fmla="*/ 0 w 3711057"/>
              <a:gd name="connsiteY6" fmla="*/ 2538398 h 4251098"/>
              <a:gd name="connsiteX7" fmla="*/ 2538398 w 3711057"/>
              <a:gd name="connsiteY7" fmla="*/ 0 h 425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1057" h="4251098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5730B29-9DF0-4A50-A11E-953EA74D8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33" y="4205845"/>
            <a:ext cx="2486082" cy="1591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6D0CC-20B8-43DB-B6CC-131846B7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5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636BA-D071-43D8-AF0B-50EF1B5D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hu-HU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Köszönöm szépen a figyelmet!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8C700-D356-4A2E-A1E7-4B3DCEEB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28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52DA-C1DB-418E-88BC-8F2F08D9F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26" y="1205136"/>
            <a:ext cx="5063349" cy="1116957"/>
          </a:xfrm>
        </p:spPr>
        <p:txBody>
          <a:bodyPr>
            <a:normAutofit/>
          </a:bodyPr>
          <a:lstStyle/>
          <a:p>
            <a:r>
              <a:rPr lang="en-US" sz="4800" dirty="0"/>
              <a:t>Black Box </a:t>
            </a:r>
            <a:r>
              <a:rPr lang="hu-HU" sz="4800" dirty="0"/>
              <a:t>tesztelés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3C1F7-11C9-4579-BF99-F8F00FD09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589" y="2555347"/>
            <a:ext cx="6654069" cy="3449134"/>
          </a:xfrm>
        </p:spPr>
        <p:txBody>
          <a:bodyPr>
            <a:normAutofit/>
          </a:bodyPr>
          <a:lstStyle/>
          <a:p>
            <a:r>
              <a:rPr lang="hu-HU" sz="2400" dirty="0"/>
              <a:t>Egy</a:t>
            </a:r>
            <a:r>
              <a:rPr lang="en-US" sz="2400" dirty="0"/>
              <a:t> </a:t>
            </a:r>
            <a:r>
              <a:rPr lang="hu-HU" sz="2400" dirty="0"/>
              <a:t>alkalmazás egészét teszteljük anélkül hogy ismernénk annak belső működését</a:t>
            </a:r>
            <a:endParaRPr lang="en-US" sz="2400" dirty="0"/>
          </a:p>
          <a:p>
            <a:r>
              <a:rPr lang="hu-HU" sz="2400" dirty="0"/>
              <a:t>Specifikáció</a:t>
            </a:r>
            <a:r>
              <a:rPr lang="en-US" sz="2400" dirty="0"/>
              <a:t> a</a:t>
            </a:r>
            <a:r>
              <a:rPr lang="hu-HU" sz="2400" dirty="0"/>
              <a:t>lapú tesztelés</a:t>
            </a:r>
          </a:p>
          <a:p>
            <a:r>
              <a:rPr lang="hu-HU" sz="2400" dirty="0"/>
              <a:t>A tesztesetek a követelményekből adódnak</a:t>
            </a:r>
          </a:p>
          <a:p>
            <a:r>
              <a:rPr lang="hu-HU" sz="2400" dirty="0"/>
              <a:t>Helyes és helytelen inputok használata (elvárt viselkedés ellenőrzése)</a:t>
            </a:r>
          </a:p>
          <a:p>
            <a:r>
              <a:rPr lang="hu-HU" sz="2400" dirty="0"/>
              <a:t>Teszt-orákulum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8DF751-3027-4B74-91BC-DB6D2C56295F}"/>
              </a:ext>
            </a:extLst>
          </p:cNvPr>
          <p:cNvSpPr/>
          <p:nvPr/>
        </p:nvSpPr>
        <p:spPr>
          <a:xfrm>
            <a:off x="7004334" y="567520"/>
            <a:ext cx="2676939" cy="1325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/>
              <a:t>Feketedoboz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3021BC-A002-4D37-B7FD-152C0E41F91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771343" y="1230129"/>
            <a:ext cx="223299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C2C131-2BBF-4301-B3DF-D8D207BC8CE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681273" y="1230129"/>
            <a:ext cx="223299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BA8F1F-0E16-4E4E-B903-1E12C8E9762D}"/>
              </a:ext>
            </a:extLst>
          </p:cNvPr>
          <p:cNvSpPr txBox="1"/>
          <p:nvPr/>
        </p:nvSpPr>
        <p:spPr>
          <a:xfrm>
            <a:off x="4954324" y="706909"/>
            <a:ext cx="177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81AB26-9407-4512-BC30-CFB236A9B72D}"/>
              </a:ext>
            </a:extLst>
          </p:cNvPr>
          <p:cNvSpPr txBox="1"/>
          <p:nvPr/>
        </p:nvSpPr>
        <p:spPr>
          <a:xfrm>
            <a:off x="9911503" y="706909"/>
            <a:ext cx="177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BA1884-DB7D-406F-B848-4A3D80223178}"/>
              </a:ext>
            </a:extLst>
          </p:cNvPr>
          <p:cNvCxnSpPr>
            <a:cxnSpLocks/>
          </p:cNvCxnSpPr>
          <p:nvPr/>
        </p:nvCxnSpPr>
        <p:spPr>
          <a:xfrm>
            <a:off x="396189" y="2266746"/>
            <a:ext cx="45581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wall, person, indoor, clothing&#10;&#10;Description automatically generated">
            <a:extLst>
              <a:ext uri="{FF2B5EF4-FFF2-40B4-BE49-F238E27FC236}">
                <a16:creationId xmlns:a16="http://schemas.microsoft.com/office/drawing/2014/main" id="{12CE81E4-058C-4AA5-84C5-C96D8C859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37" y="2599907"/>
            <a:ext cx="6387138" cy="425809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A7804-6A8B-46ED-8FCC-9C910B0B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903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- 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14C77BE0-E7C3-4800-8CEF-1FA074EDF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52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A8ED3-782C-491B-BDBF-59EE924A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Selenium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DF16-C6CE-4FF9-A4F1-8A50F818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6029707" cy="3710881"/>
          </a:xfrm>
        </p:spPr>
        <p:txBody>
          <a:bodyPr anchor="t">
            <a:normAutofit/>
          </a:bodyPr>
          <a:lstStyle/>
          <a:p>
            <a:r>
              <a:rPr lang="hu-HU" sz="2400"/>
              <a:t>Keretrendszer webes alkalmazások kliensoldali tesztelésére</a:t>
            </a:r>
          </a:p>
          <a:p>
            <a:r>
              <a:rPr lang="hu-HU" sz="2400"/>
              <a:t>OpenSource</a:t>
            </a:r>
          </a:p>
          <a:p>
            <a:r>
              <a:rPr lang="hu-HU" sz="2400"/>
              <a:t>Windows, Linux, macOS</a:t>
            </a:r>
          </a:p>
          <a:p>
            <a:r>
              <a:rPr lang="hu-HU" sz="2400"/>
              <a:t>Stable release: 3.141.59 (2018 nov)</a:t>
            </a:r>
          </a:p>
          <a:p>
            <a:r>
              <a:rPr lang="hu-HU" sz="2400"/>
              <a:t>Selenium 4 (alpha 7): 2020-2021-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93BDD-746B-486E-B3FE-F1B12BC3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4" descr="Icon&#10;&#10;Description automatically generated">
            <a:extLst>
              <a:ext uri="{FF2B5EF4-FFF2-40B4-BE49-F238E27FC236}">
                <a16:creationId xmlns:a16="http://schemas.microsoft.com/office/drawing/2014/main" id="{BDBE8126-470F-43F6-A810-F380EC736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3" y="1011350"/>
            <a:ext cx="1004729" cy="10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08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BA403-2A9E-4210-9260-60D96D0F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4800" b="1" dirty="0"/>
              <a:t>2004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12BC-FEAA-49D4-AC67-05693EE7C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1354114"/>
          </a:xfrm>
        </p:spPr>
        <p:txBody>
          <a:bodyPr>
            <a:normAutofit/>
          </a:bodyPr>
          <a:lstStyle/>
          <a:p>
            <a:r>
              <a:rPr lang="hu-HU" sz="2400"/>
              <a:t>Fejlesztés megkezdése</a:t>
            </a:r>
          </a:p>
          <a:p>
            <a:r>
              <a:rPr lang="hu-HU" sz="2400"/>
              <a:t>Belső eszköz a ThoughtWorks-nál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glasses and a beard&#10;&#10;Description automatically generated with low confidence">
            <a:extLst>
              <a:ext uri="{FF2B5EF4-FFF2-40B4-BE49-F238E27FC236}">
                <a16:creationId xmlns:a16="http://schemas.microsoft.com/office/drawing/2014/main" id="{E513B256-04EA-44A7-A522-CCDB5E6F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4900" y="140018"/>
            <a:ext cx="3979850" cy="3979851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</p:spPr>
      </p:pic>
      <p:pic>
        <p:nvPicPr>
          <p:cNvPr id="7" name="Picture 6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DFEFCE77-E639-4B05-A402-773C159BC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6903" y="2639226"/>
            <a:ext cx="3979850" cy="3979851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B8AB9F-5A99-4E1C-B9A8-70A686F6DFE2}"/>
              </a:ext>
            </a:extLst>
          </p:cNvPr>
          <p:cNvSpPr txBox="1"/>
          <p:nvPr/>
        </p:nvSpPr>
        <p:spPr>
          <a:xfrm rot="2700000">
            <a:off x="5273268" y="2857901"/>
            <a:ext cx="2304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Jason Huggins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25AD7-2D4D-4111-A87D-407A2CAB6AB8}"/>
              </a:ext>
            </a:extLst>
          </p:cNvPr>
          <p:cNvSpPr txBox="1"/>
          <p:nvPr/>
        </p:nvSpPr>
        <p:spPr>
          <a:xfrm rot="18900000">
            <a:off x="10025143" y="5080433"/>
            <a:ext cx="2376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Paul </a:t>
            </a:r>
            <a:r>
              <a:rPr lang="en-US" sz="2400" dirty="0" err="1"/>
              <a:t>Hammant</a:t>
            </a:r>
            <a:endParaRPr lang="en-US" sz="2400" dirty="0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5FE6007A-03DB-4ACF-BC3A-6252B0FDE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" y="3281310"/>
            <a:ext cx="7333984" cy="22202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16063-2F0D-43B9-BBAC-DE302EE3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8228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C5FC-1C95-4503-9CAC-FC84BFB2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78" y="15501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2005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08372-0817-461F-9669-F5C58FC5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20" y="1530029"/>
            <a:ext cx="4362360" cy="5771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Selenium Remote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2489F1-A281-4F7E-AC26-64A66FEB5398}"/>
              </a:ext>
            </a:extLst>
          </p:cNvPr>
          <p:cNvSpPr/>
          <p:nvPr/>
        </p:nvSpPr>
        <p:spPr>
          <a:xfrm>
            <a:off x="4344225" y="815189"/>
            <a:ext cx="1948070" cy="18766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D92D4-0599-48A7-BD0D-ADC9B1BB14E3}"/>
              </a:ext>
            </a:extLst>
          </p:cNvPr>
          <p:cNvSpPr/>
          <p:nvPr/>
        </p:nvSpPr>
        <p:spPr>
          <a:xfrm>
            <a:off x="4578714" y="972490"/>
            <a:ext cx="1477617" cy="9872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50485-E204-412F-BCAC-D14B43A66F37}"/>
              </a:ext>
            </a:extLst>
          </p:cNvPr>
          <p:cNvSpPr/>
          <p:nvPr/>
        </p:nvSpPr>
        <p:spPr>
          <a:xfrm>
            <a:off x="4460731" y="2117078"/>
            <a:ext cx="1713581" cy="439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Selenium 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8C6572-3663-4423-BB5E-AB67F37A7289}"/>
              </a:ext>
            </a:extLst>
          </p:cNvPr>
          <p:cNvSpPr/>
          <p:nvPr/>
        </p:nvSpPr>
        <p:spPr>
          <a:xfrm>
            <a:off x="7070950" y="3534912"/>
            <a:ext cx="1991886" cy="11066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Control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5D1E1D-F5C0-4839-93C4-008355257681}"/>
              </a:ext>
            </a:extLst>
          </p:cNvPr>
          <p:cNvSpPr/>
          <p:nvPr/>
        </p:nvSpPr>
        <p:spPr>
          <a:xfrm>
            <a:off x="7209362" y="5034696"/>
            <a:ext cx="1713581" cy="11447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Java, Ruby,</a:t>
            </a:r>
          </a:p>
          <a:p>
            <a:pPr algn="ctr"/>
            <a:r>
              <a:rPr lang="en-US" dirty="0"/>
              <a:t>Python, Perl,</a:t>
            </a:r>
          </a:p>
          <a:p>
            <a:pPr algn="ctr"/>
            <a:r>
              <a:rPr lang="en-US" dirty="0"/>
              <a:t>PHP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.Net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8C9001-7932-4235-991A-B5F6B5421872}"/>
              </a:ext>
            </a:extLst>
          </p:cNvPr>
          <p:cNvSpPr/>
          <p:nvPr/>
        </p:nvSpPr>
        <p:spPr>
          <a:xfrm>
            <a:off x="7092858" y="815189"/>
            <a:ext cx="1948070" cy="18766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A177E-3800-4DCD-B8EA-E69A7FCC1956}"/>
              </a:ext>
            </a:extLst>
          </p:cNvPr>
          <p:cNvSpPr/>
          <p:nvPr/>
        </p:nvSpPr>
        <p:spPr>
          <a:xfrm>
            <a:off x="7327347" y="972490"/>
            <a:ext cx="1477617" cy="9872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7F6E12-F606-423E-918E-F938F4376863}"/>
              </a:ext>
            </a:extLst>
          </p:cNvPr>
          <p:cNvSpPr/>
          <p:nvPr/>
        </p:nvSpPr>
        <p:spPr>
          <a:xfrm>
            <a:off x="7209364" y="2117078"/>
            <a:ext cx="1713581" cy="439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Selenium 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8AC48-05EA-4C14-A68D-D04711C612A9}"/>
              </a:ext>
            </a:extLst>
          </p:cNvPr>
          <p:cNvSpPr/>
          <p:nvPr/>
        </p:nvSpPr>
        <p:spPr>
          <a:xfrm>
            <a:off x="9837252" y="815189"/>
            <a:ext cx="1948070" cy="18766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E442A1-5C3F-445D-9ABD-5EFCC5B04541}"/>
              </a:ext>
            </a:extLst>
          </p:cNvPr>
          <p:cNvSpPr/>
          <p:nvPr/>
        </p:nvSpPr>
        <p:spPr>
          <a:xfrm>
            <a:off x="10071741" y="972490"/>
            <a:ext cx="1477617" cy="9872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4E2DB-7995-435C-AF29-B45D8FF5E7E3}"/>
              </a:ext>
            </a:extLst>
          </p:cNvPr>
          <p:cNvSpPr/>
          <p:nvPr/>
        </p:nvSpPr>
        <p:spPr>
          <a:xfrm>
            <a:off x="9953758" y="2117078"/>
            <a:ext cx="1713581" cy="439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Selenium Core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10747D-E4F3-4667-92CE-57AC1E3AE6FE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8066153" y="4641515"/>
            <a:ext cx="740" cy="3931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8FC510-6227-485B-9147-27E29B69BA9D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8066893" y="2691822"/>
            <a:ext cx="0" cy="8430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D56160B-D456-48D1-8B16-6FC91398E760}"/>
              </a:ext>
            </a:extLst>
          </p:cNvPr>
          <p:cNvCxnSpPr>
            <a:stCxn id="4" idx="2"/>
            <a:endCxn id="14" idx="2"/>
          </p:cNvCxnSpPr>
          <p:nvPr/>
        </p:nvCxnSpPr>
        <p:spPr>
          <a:xfrm rot="16200000" flipH="1">
            <a:off x="8064773" y="-54692"/>
            <a:ext cx="12700" cy="5493027"/>
          </a:xfrm>
          <a:prstGeom prst="bentConnector3">
            <a:avLst>
              <a:gd name="adj1" fmla="val 4095669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4C8FF110-4F0B-4079-924C-A1DF117D5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069" y="1023171"/>
            <a:ext cx="863044" cy="914809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5BB3A64-0E52-4FD7-BABB-5A6C52291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02" y="983911"/>
            <a:ext cx="980013" cy="980013"/>
          </a:xfrm>
          <a:prstGeom prst="rect">
            <a:avLst/>
          </a:prstGeom>
        </p:spPr>
      </p:pic>
      <p:pic>
        <p:nvPicPr>
          <p:cNvPr id="31" name="Picture 30" descr="Logo, icon, company name&#10;&#10;Description automatically generated">
            <a:extLst>
              <a:ext uri="{FF2B5EF4-FFF2-40B4-BE49-F238E27FC236}">
                <a16:creationId xmlns:a16="http://schemas.microsoft.com/office/drawing/2014/main" id="{303D8594-C60E-412A-A4C8-869A2336F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214" y="1023171"/>
            <a:ext cx="906846" cy="903318"/>
          </a:xfrm>
          <a:prstGeom prst="rect">
            <a:avLst/>
          </a:prstGeom>
        </p:spPr>
      </p:pic>
      <p:pic>
        <p:nvPicPr>
          <p:cNvPr id="10" name="Picture 9" descr="A person holding a remote control&#10;&#10;Description automatically generated with medium confidence">
            <a:extLst>
              <a:ext uri="{FF2B5EF4-FFF2-40B4-BE49-F238E27FC236}">
                <a16:creationId xmlns:a16="http://schemas.microsoft.com/office/drawing/2014/main" id="{3567A043-0D72-49DD-B16A-4846ECA17C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66"/>
          <a:stretch/>
        </p:blipFill>
        <p:spPr>
          <a:xfrm>
            <a:off x="-938686" y="3126611"/>
            <a:ext cx="5258893" cy="421119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660E2-E434-4230-9B1D-08574E43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515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12C5E87-CB8A-4EB6-9DF9-90164F54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83755" y="404258"/>
            <a:ext cx="7775429" cy="6051730"/>
          </a:xfrm>
          <a:custGeom>
            <a:avLst/>
            <a:gdLst>
              <a:gd name="connsiteX0" fmla="*/ 6757888 w 7775429"/>
              <a:gd name="connsiteY0" fmla="*/ 3123835 h 6051730"/>
              <a:gd name="connsiteX1" fmla="*/ 5223007 w 7775429"/>
              <a:gd name="connsiteY1" fmla="*/ 3123835 h 6051730"/>
              <a:gd name="connsiteX2" fmla="*/ 5003739 w 7775429"/>
              <a:gd name="connsiteY2" fmla="*/ 3001951 h 6051730"/>
              <a:gd name="connsiteX3" fmla="*/ 4236300 w 7775429"/>
              <a:gd name="connsiteY3" fmla="*/ 1688315 h 6051730"/>
              <a:gd name="connsiteX4" fmla="*/ 4236300 w 7775429"/>
              <a:gd name="connsiteY4" fmla="*/ 1435519 h 6051730"/>
              <a:gd name="connsiteX5" fmla="*/ 5003739 w 7775429"/>
              <a:gd name="connsiteY5" fmla="*/ 121884 h 6051730"/>
              <a:gd name="connsiteX6" fmla="*/ 5223007 w 7775429"/>
              <a:gd name="connsiteY6" fmla="*/ 0 h 6051730"/>
              <a:gd name="connsiteX7" fmla="*/ 6757888 w 7775429"/>
              <a:gd name="connsiteY7" fmla="*/ 0 h 6051730"/>
              <a:gd name="connsiteX8" fmla="*/ 6977155 w 7775429"/>
              <a:gd name="connsiteY8" fmla="*/ 121884 h 6051730"/>
              <a:gd name="connsiteX9" fmla="*/ 7744595 w 7775429"/>
              <a:gd name="connsiteY9" fmla="*/ 1435519 h 6051730"/>
              <a:gd name="connsiteX10" fmla="*/ 7744595 w 7775429"/>
              <a:gd name="connsiteY10" fmla="*/ 1688315 h 6051730"/>
              <a:gd name="connsiteX11" fmla="*/ 6977155 w 7775429"/>
              <a:gd name="connsiteY11" fmla="*/ 3001951 h 6051730"/>
              <a:gd name="connsiteX12" fmla="*/ 6757888 w 7775429"/>
              <a:gd name="connsiteY12" fmla="*/ 3123835 h 6051730"/>
              <a:gd name="connsiteX13" fmla="*/ 3556238 w 7775429"/>
              <a:gd name="connsiteY13" fmla="*/ 5503115 h 6051730"/>
              <a:gd name="connsiteX14" fmla="*/ 3291436 w 7775429"/>
              <a:gd name="connsiteY14" fmla="*/ 5503115 h 6051730"/>
              <a:gd name="connsiteX15" fmla="*/ 3260544 w 7775429"/>
              <a:gd name="connsiteY15" fmla="*/ 5503115 h 6051730"/>
              <a:gd name="connsiteX16" fmla="*/ 3231067 w 7775429"/>
              <a:gd name="connsiteY16" fmla="*/ 5452355 h 6051730"/>
              <a:gd name="connsiteX17" fmla="*/ 3086688 w 7775429"/>
              <a:gd name="connsiteY17" fmla="*/ 5203722 h 6051730"/>
              <a:gd name="connsiteX18" fmla="*/ 3086688 w 7775429"/>
              <a:gd name="connsiteY18" fmla="*/ 5064553 h 6051730"/>
              <a:gd name="connsiteX19" fmla="*/ 3481893 w 7775429"/>
              <a:gd name="connsiteY19" fmla="*/ 4383983 h 6051730"/>
              <a:gd name="connsiteX20" fmla="*/ 3602840 w 7775429"/>
              <a:gd name="connsiteY20" fmla="*/ 4312701 h 6051730"/>
              <a:gd name="connsiteX21" fmla="*/ 4391548 w 7775429"/>
              <a:gd name="connsiteY21" fmla="*/ 4312701 h 6051730"/>
              <a:gd name="connsiteX22" fmla="*/ 4428679 w 7775429"/>
              <a:gd name="connsiteY22" fmla="*/ 4317633 h 6051730"/>
              <a:gd name="connsiteX23" fmla="*/ 4454216 w 7775429"/>
              <a:gd name="connsiteY23" fmla="*/ 4328340 h 6051730"/>
              <a:gd name="connsiteX24" fmla="*/ 4438609 w 7775429"/>
              <a:gd name="connsiteY24" fmla="*/ 4355333 h 6051730"/>
              <a:gd name="connsiteX25" fmla="*/ 3885668 w 7775429"/>
              <a:gd name="connsiteY25" fmla="*/ 5311656 h 6051730"/>
              <a:gd name="connsiteX26" fmla="*/ 3556238 w 7775429"/>
              <a:gd name="connsiteY26" fmla="*/ 5503115 h 6051730"/>
              <a:gd name="connsiteX27" fmla="*/ 4438254 w 7775429"/>
              <a:gd name="connsiteY27" fmla="*/ 6051730 h 6051730"/>
              <a:gd name="connsiteX28" fmla="*/ 3548595 w 7775429"/>
              <a:gd name="connsiteY28" fmla="*/ 6051730 h 6051730"/>
              <a:gd name="connsiteX29" fmla="*/ 3412169 w 7775429"/>
              <a:gd name="connsiteY29" fmla="*/ 5971324 h 6051730"/>
              <a:gd name="connsiteX30" fmla="*/ 3173058 w 7775429"/>
              <a:gd name="connsiteY30" fmla="*/ 5559560 h 6051730"/>
              <a:gd name="connsiteX31" fmla="*/ 3146046 w 7775429"/>
              <a:gd name="connsiteY31" fmla="*/ 5513043 h 6051730"/>
              <a:gd name="connsiteX32" fmla="*/ 3167300 w 7775429"/>
              <a:gd name="connsiteY32" fmla="*/ 5513043 h 6051730"/>
              <a:gd name="connsiteX33" fmla="*/ 3267756 w 7775429"/>
              <a:gd name="connsiteY33" fmla="*/ 5513043 h 6051730"/>
              <a:gd name="connsiteX34" fmla="*/ 3311396 w 7775429"/>
              <a:gd name="connsiteY34" fmla="*/ 5588194 h 6051730"/>
              <a:gd name="connsiteX35" fmla="*/ 3478124 w 7775429"/>
              <a:gd name="connsiteY35" fmla="*/ 5875309 h 6051730"/>
              <a:gd name="connsiteX36" fmla="*/ 3599071 w 7775429"/>
              <a:gd name="connsiteY36" fmla="*/ 5946592 h 6051730"/>
              <a:gd name="connsiteX37" fmla="*/ 4387779 w 7775429"/>
              <a:gd name="connsiteY37" fmla="*/ 5946592 h 6051730"/>
              <a:gd name="connsiteX38" fmla="*/ 4510428 w 7775429"/>
              <a:gd name="connsiteY38" fmla="*/ 5875309 h 6051730"/>
              <a:gd name="connsiteX39" fmla="*/ 4903930 w 7775429"/>
              <a:gd name="connsiteY39" fmla="*/ 5194740 h 6051730"/>
              <a:gd name="connsiteX40" fmla="*/ 4903930 w 7775429"/>
              <a:gd name="connsiteY40" fmla="*/ 5055570 h 6051730"/>
              <a:gd name="connsiteX41" fmla="*/ 4510428 w 7775429"/>
              <a:gd name="connsiteY41" fmla="*/ 4375000 h 6051730"/>
              <a:gd name="connsiteX42" fmla="*/ 4458686 w 7775429"/>
              <a:gd name="connsiteY42" fmla="*/ 4322811 h 6051730"/>
              <a:gd name="connsiteX43" fmla="*/ 4452698 w 7775429"/>
              <a:gd name="connsiteY43" fmla="*/ 4320302 h 6051730"/>
              <a:gd name="connsiteX44" fmla="*/ 4484794 w 7775429"/>
              <a:gd name="connsiteY44" fmla="*/ 4264792 h 6051730"/>
              <a:gd name="connsiteX45" fmla="*/ 4508664 w 7775429"/>
              <a:gd name="connsiteY45" fmla="*/ 4223507 h 6051730"/>
              <a:gd name="connsiteX46" fmla="*/ 4483907 w 7775429"/>
              <a:gd name="connsiteY46" fmla="*/ 4213126 h 6051730"/>
              <a:gd name="connsiteX47" fmla="*/ 4442024 w 7775429"/>
              <a:gd name="connsiteY47" fmla="*/ 4207562 h 6051730"/>
              <a:gd name="connsiteX48" fmla="*/ 3552365 w 7775429"/>
              <a:gd name="connsiteY48" fmla="*/ 4207562 h 6051730"/>
              <a:gd name="connsiteX49" fmla="*/ 3415938 w 7775429"/>
              <a:gd name="connsiteY49" fmla="*/ 4287967 h 6051730"/>
              <a:gd name="connsiteX50" fmla="*/ 2970149 w 7775429"/>
              <a:gd name="connsiteY50" fmla="*/ 5055647 h 6051730"/>
              <a:gd name="connsiteX51" fmla="*/ 2970149 w 7775429"/>
              <a:gd name="connsiteY51" fmla="*/ 5212628 h 6051730"/>
              <a:gd name="connsiteX52" fmla="*/ 3117294 w 7775429"/>
              <a:gd name="connsiteY52" fmla="*/ 5466022 h 6051730"/>
              <a:gd name="connsiteX53" fmla="*/ 3138834 w 7775429"/>
              <a:gd name="connsiteY53" fmla="*/ 5503115 h 6051730"/>
              <a:gd name="connsiteX54" fmla="*/ 3039048 w 7775429"/>
              <a:gd name="connsiteY54" fmla="*/ 5503115 h 6051730"/>
              <a:gd name="connsiteX55" fmla="*/ 1437823 w 7775429"/>
              <a:gd name="connsiteY55" fmla="*/ 5503115 h 6051730"/>
              <a:gd name="connsiteX56" fmla="*/ 1112968 w 7775429"/>
              <a:gd name="connsiteY56" fmla="*/ 5311656 h 6051730"/>
              <a:gd name="connsiteX57" fmla="*/ 51474 w 7775429"/>
              <a:gd name="connsiteY57" fmla="*/ 3483691 h 6051730"/>
              <a:gd name="connsiteX58" fmla="*/ 51474 w 7775429"/>
              <a:gd name="connsiteY58" fmla="*/ 3109892 h 6051730"/>
              <a:gd name="connsiteX59" fmla="*/ 1112968 w 7775429"/>
              <a:gd name="connsiteY59" fmla="*/ 1281925 h 6051730"/>
              <a:gd name="connsiteX60" fmla="*/ 1437823 w 7775429"/>
              <a:gd name="connsiteY60" fmla="*/ 1090467 h 6051730"/>
              <a:gd name="connsiteX61" fmla="*/ 3556238 w 7775429"/>
              <a:gd name="connsiteY61" fmla="*/ 1090467 h 6051730"/>
              <a:gd name="connsiteX62" fmla="*/ 3885668 w 7775429"/>
              <a:gd name="connsiteY62" fmla="*/ 1281925 h 6051730"/>
              <a:gd name="connsiteX63" fmla="*/ 4942588 w 7775429"/>
              <a:gd name="connsiteY63" fmla="*/ 3109892 h 6051730"/>
              <a:gd name="connsiteX64" fmla="*/ 4942588 w 7775429"/>
              <a:gd name="connsiteY64" fmla="*/ 3483691 h 6051730"/>
              <a:gd name="connsiteX65" fmla="*/ 4550147 w 7775429"/>
              <a:gd name="connsiteY65" fmla="*/ 4162428 h 6051730"/>
              <a:gd name="connsiteX66" fmla="*/ 4517072 w 7775429"/>
              <a:gd name="connsiteY66" fmla="*/ 4219628 h 6051730"/>
              <a:gd name="connsiteX67" fmla="*/ 4518236 w 7775429"/>
              <a:gd name="connsiteY67" fmla="*/ 4220116 h 6051730"/>
              <a:gd name="connsiteX68" fmla="*/ 4576603 w 7775429"/>
              <a:gd name="connsiteY68" fmla="*/ 4278984 h 6051730"/>
              <a:gd name="connsiteX69" fmla="*/ 5020470 w 7775429"/>
              <a:gd name="connsiteY69" fmla="*/ 5046664 h 6051730"/>
              <a:gd name="connsiteX70" fmla="*/ 5020470 w 7775429"/>
              <a:gd name="connsiteY70" fmla="*/ 5203646 h 6051730"/>
              <a:gd name="connsiteX71" fmla="*/ 4576603 w 7775429"/>
              <a:gd name="connsiteY71" fmla="*/ 5971324 h 6051730"/>
              <a:gd name="connsiteX72" fmla="*/ 4438254 w 7775429"/>
              <a:gd name="connsiteY72" fmla="*/ 6051730 h 605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775429" h="6051730">
                <a:moveTo>
                  <a:pt x="6757888" y="3123835"/>
                </a:moveTo>
                <a:cubicBezTo>
                  <a:pt x="5223007" y="3123835"/>
                  <a:pt x="5223007" y="3123835"/>
                  <a:pt x="5223007" y="3123835"/>
                </a:cubicBezTo>
                <a:cubicBezTo>
                  <a:pt x="5145351" y="3123835"/>
                  <a:pt x="5044851" y="3069664"/>
                  <a:pt x="5003739" y="3001951"/>
                </a:cubicBezTo>
                <a:cubicBezTo>
                  <a:pt x="4236300" y="1688315"/>
                  <a:pt x="4236300" y="1688315"/>
                  <a:pt x="4236300" y="1688315"/>
                </a:cubicBezTo>
                <a:cubicBezTo>
                  <a:pt x="4199755" y="1616088"/>
                  <a:pt x="4199755" y="1507747"/>
                  <a:pt x="4236300" y="1435519"/>
                </a:cubicBezTo>
                <a:cubicBezTo>
                  <a:pt x="5003739" y="121884"/>
                  <a:pt x="5003739" y="121884"/>
                  <a:pt x="5003739" y="121884"/>
                </a:cubicBezTo>
                <a:cubicBezTo>
                  <a:pt x="5044851" y="54170"/>
                  <a:pt x="5145351" y="0"/>
                  <a:pt x="5223007" y="0"/>
                </a:cubicBezTo>
                <a:lnTo>
                  <a:pt x="6757888" y="0"/>
                </a:lnTo>
                <a:cubicBezTo>
                  <a:pt x="6840113" y="0"/>
                  <a:pt x="6940611" y="54170"/>
                  <a:pt x="6977155" y="121884"/>
                </a:cubicBezTo>
                <a:cubicBezTo>
                  <a:pt x="7744595" y="1435519"/>
                  <a:pt x="7744595" y="1435519"/>
                  <a:pt x="7744595" y="1435519"/>
                </a:cubicBezTo>
                <a:cubicBezTo>
                  <a:pt x="7785708" y="1507747"/>
                  <a:pt x="7785708" y="1616088"/>
                  <a:pt x="7744595" y="1688315"/>
                </a:cubicBezTo>
                <a:cubicBezTo>
                  <a:pt x="6977155" y="3001951"/>
                  <a:pt x="6977155" y="3001951"/>
                  <a:pt x="6977155" y="3001951"/>
                </a:cubicBezTo>
                <a:cubicBezTo>
                  <a:pt x="6940611" y="3069664"/>
                  <a:pt x="6840113" y="3123835"/>
                  <a:pt x="6757888" y="3123835"/>
                </a:cubicBezTo>
                <a:close/>
                <a:moveTo>
                  <a:pt x="3556238" y="5503115"/>
                </a:moveTo>
                <a:cubicBezTo>
                  <a:pt x="3556238" y="5503115"/>
                  <a:pt x="3556238" y="5503115"/>
                  <a:pt x="3291436" y="5503115"/>
                </a:cubicBezTo>
                <a:lnTo>
                  <a:pt x="3260544" y="5503115"/>
                </a:lnTo>
                <a:lnTo>
                  <a:pt x="3231067" y="5452355"/>
                </a:lnTo>
                <a:cubicBezTo>
                  <a:pt x="3190023" y="5381674"/>
                  <a:pt x="3142263" y="5299428"/>
                  <a:pt x="3086688" y="5203722"/>
                </a:cubicBezTo>
                <a:cubicBezTo>
                  <a:pt x="3061136" y="5161292"/>
                  <a:pt x="3061136" y="5106983"/>
                  <a:pt x="3086688" y="5064553"/>
                </a:cubicBezTo>
                <a:cubicBezTo>
                  <a:pt x="3086688" y="5064553"/>
                  <a:pt x="3086688" y="5064553"/>
                  <a:pt x="3481893" y="4383983"/>
                </a:cubicBezTo>
                <a:cubicBezTo>
                  <a:pt x="3505743" y="4339856"/>
                  <a:pt x="3553439" y="4312701"/>
                  <a:pt x="3602840" y="4312701"/>
                </a:cubicBezTo>
                <a:cubicBezTo>
                  <a:pt x="3602840" y="4312701"/>
                  <a:pt x="3602840" y="4312701"/>
                  <a:pt x="4391548" y="4312701"/>
                </a:cubicBezTo>
                <a:cubicBezTo>
                  <a:pt x="4404323" y="4312701"/>
                  <a:pt x="4416781" y="4314398"/>
                  <a:pt x="4428679" y="4317633"/>
                </a:cubicBezTo>
                <a:lnTo>
                  <a:pt x="4454216" y="4328340"/>
                </a:lnTo>
                <a:lnTo>
                  <a:pt x="4438609" y="4355333"/>
                </a:lnTo>
                <a:cubicBezTo>
                  <a:pt x="4297495" y="4599392"/>
                  <a:pt x="4116869" y="4911789"/>
                  <a:pt x="3885668" y="5311656"/>
                </a:cubicBezTo>
                <a:cubicBezTo>
                  <a:pt x="3817038" y="5430178"/>
                  <a:pt x="3693500" y="5503115"/>
                  <a:pt x="3556238" y="5503115"/>
                </a:cubicBezTo>
                <a:close/>
                <a:moveTo>
                  <a:pt x="4438254" y="6051730"/>
                </a:moveTo>
                <a:cubicBezTo>
                  <a:pt x="4438254" y="6051730"/>
                  <a:pt x="4438254" y="6051730"/>
                  <a:pt x="3548595" y="6051730"/>
                </a:cubicBezTo>
                <a:cubicBezTo>
                  <a:pt x="3492871" y="6051730"/>
                  <a:pt x="3439071" y="6021098"/>
                  <a:pt x="3412169" y="5971324"/>
                </a:cubicBezTo>
                <a:cubicBezTo>
                  <a:pt x="3412169" y="5971324"/>
                  <a:pt x="3412169" y="5971324"/>
                  <a:pt x="3173058" y="5559560"/>
                </a:cubicBezTo>
                <a:lnTo>
                  <a:pt x="3146046" y="5513043"/>
                </a:lnTo>
                <a:lnTo>
                  <a:pt x="3167300" y="5513043"/>
                </a:lnTo>
                <a:lnTo>
                  <a:pt x="3267756" y="5513043"/>
                </a:lnTo>
                <a:lnTo>
                  <a:pt x="3311396" y="5588194"/>
                </a:lnTo>
                <a:cubicBezTo>
                  <a:pt x="3478124" y="5875309"/>
                  <a:pt x="3478124" y="5875309"/>
                  <a:pt x="3478124" y="5875309"/>
                </a:cubicBezTo>
                <a:cubicBezTo>
                  <a:pt x="3501973" y="5919436"/>
                  <a:pt x="3549670" y="5946592"/>
                  <a:pt x="3599071" y="5946592"/>
                </a:cubicBezTo>
                <a:cubicBezTo>
                  <a:pt x="4387779" y="5946592"/>
                  <a:pt x="4387779" y="5946592"/>
                  <a:pt x="4387779" y="5946592"/>
                </a:cubicBezTo>
                <a:cubicBezTo>
                  <a:pt x="4438882" y="5946592"/>
                  <a:pt x="4484876" y="5919436"/>
                  <a:pt x="4510428" y="5875309"/>
                </a:cubicBezTo>
                <a:cubicBezTo>
                  <a:pt x="4903930" y="5194740"/>
                  <a:pt x="4903930" y="5194740"/>
                  <a:pt x="4903930" y="5194740"/>
                </a:cubicBezTo>
                <a:cubicBezTo>
                  <a:pt x="4929483" y="5152309"/>
                  <a:pt x="4929483" y="5098000"/>
                  <a:pt x="4903930" y="5055570"/>
                </a:cubicBezTo>
                <a:cubicBezTo>
                  <a:pt x="4510428" y="4375000"/>
                  <a:pt x="4510428" y="4375000"/>
                  <a:pt x="4510428" y="4375000"/>
                </a:cubicBezTo>
                <a:cubicBezTo>
                  <a:pt x="4497651" y="4352936"/>
                  <a:pt x="4479766" y="4335115"/>
                  <a:pt x="4458686" y="4322811"/>
                </a:cubicBezTo>
                <a:lnTo>
                  <a:pt x="4452698" y="4320302"/>
                </a:lnTo>
                <a:lnTo>
                  <a:pt x="4484794" y="4264792"/>
                </a:lnTo>
                <a:lnTo>
                  <a:pt x="4508664" y="4223507"/>
                </a:lnTo>
                <a:lnTo>
                  <a:pt x="4483907" y="4213126"/>
                </a:lnTo>
                <a:cubicBezTo>
                  <a:pt x="4470485" y="4209476"/>
                  <a:pt x="4456434" y="4207562"/>
                  <a:pt x="4442024" y="4207562"/>
                </a:cubicBezTo>
                <a:cubicBezTo>
                  <a:pt x="3552365" y="4207562"/>
                  <a:pt x="3552365" y="4207562"/>
                  <a:pt x="3552365" y="4207562"/>
                </a:cubicBezTo>
                <a:cubicBezTo>
                  <a:pt x="3496641" y="4207562"/>
                  <a:pt x="3442841" y="4238192"/>
                  <a:pt x="3415938" y="4287967"/>
                </a:cubicBezTo>
                <a:cubicBezTo>
                  <a:pt x="2970149" y="5055647"/>
                  <a:pt x="2970149" y="5055647"/>
                  <a:pt x="2970149" y="5055647"/>
                </a:cubicBezTo>
                <a:cubicBezTo>
                  <a:pt x="2941326" y="5103506"/>
                  <a:pt x="2941326" y="5164767"/>
                  <a:pt x="2970149" y="5212628"/>
                </a:cubicBezTo>
                <a:cubicBezTo>
                  <a:pt x="3025872" y="5308588"/>
                  <a:pt x="3074630" y="5392553"/>
                  <a:pt x="3117294" y="5466022"/>
                </a:cubicBezTo>
                <a:lnTo>
                  <a:pt x="3138834" y="5503115"/>
                </a:lnTo>
                <a:lnTo>
                  <a:pt x="3039048" y="5503115"/>
                </a:lnTo>
                <a:cubicBezTo>
                  <a:pt x="2728732" y="5503115"/>
                  <a:pt x="2232229" y="5503115"/>
                  <a:pt x="1437823" y="5503115"/>
                </a:cubicBezTo>
                <a:cubicBezTo>
                  <a:pt x="1305136" y="5503115"/>
                  <a:pt x="1177024" y="5430178"/>
                  <a:pt x="1112968" y="5311656"/>
                </a:cubicBezTo>
                <a:cubicBezTo>
                  <a:pt x="1112968" y="5311656"/>
                  <a:pt x="1112968" y="5311656"/>
                  <a:pt x="51474" y="3483691"/>
                </a:cubicBezTo>
                <a:cubicBezTo>
                  <a:pt x="-17158" y="3369728"/>
                  <a:pt x="-17158" y="3223855"/>
                  <a:pt x="51474" y="3109892"/>
                </a:cubicBezTo>
                <a:cubicBezTo>
                  <a:pt x="51474" y="3109892"/>
                  <a:pt x="51474" y="3109892"/>
                  <a:pt x="1112968" y="1281925"/>
                </a:cubicBezTo>
                <a:cubicBezTo>
                  <a:pt x="1177024" y="1163403"/>
                  <a:pt x="1305136" y="1090467"/>
                  <a:pt x="1437823" y="1090467"/>
                </a:cubicBezTo>
                <a:cubicBezTo>
                  <a:pt x="1437823" y="1090467"/>
                  <a:pt x="1437823" y="1090467"/>
                  <a:pt x="3556238" y="1090467"/>
                </a:cubicBezTo>
                <a:cubicBezTo>
                  <a:pt x="3693500" y="1090467"/>
                  <a:pt x="3817038" y="1163403"/>
                  <a:pt x="3885668" y="1281925"/>
                </a:cubicBezTo>
                <a:cubicBezTo>
                  <a:pt x="3885668" y="1281925"/>
                  <a:pt x="3885668" y="1281925"/>
                  <a:pt x="4942588" y="3109892"/>
                </a:cubicBezTo>
                <a:cubicBezTo>
                  <a:pt x="5011220" y="3223855"/>
                  <a:pt x="5011220" y="3369728"/>
                  <a:pt x="4942588" y="3483691"/>
                </a:cubicBezTo>
                <a:cubicBezTo>
                  <a:pt x="4942588" y="3483691"/>
                  <a:pt x="4942588" y="3483691"/>
                  <a:pt x="4550147" y="4162428"/>
                </a:cubicBezTo>
                <a:lnTo>
                  <a:pt x="4517072" y="4219628"/>
                </a:lnTo>
                <a:lnTo>
                  <a:pt x="4518236" y="4220116"/>
                </a:lnTo>
                <a:cubicBezTo>
                  <a:pt x="4542015" y="4233996"/>
                  <a:pt x="4562190" y="4254096"/>
                  <a:pt x="4576603" y="4278984"/>
                </a:cubicBezTo>
                <a:cubicBezTo>
                  <a:pt x="4576603" y="4278984"/>
                  <a:pt x="4576603" y="4278984"/>
                  <a:pt x="5020470" y="5046664"/>
                </a:cubicBezTo>
                <a:cubicBezTo>
                  <a:pt x="5049294" y="5094524"/>
                  <a:pt x="5049294" y="5155785"/>
                  <a:pt x="5020470" y="5203646"/>
                </a:cubicBezTo>
                <a:cubicBezTo>
                  <a:pt x="5020470" y="5203646"/>
                  <a:pt x="5020470" y="5203646"/>
                  <a:pt x="4576603" y="5971324"/>
                </a:cubicBezTo>
                <a:cubicBezTo>
                  <a:pt x="4547780" y="6021098"/>
                  <a:pt x="4495898" y="6051730"/>
                  <a:pt x="4438254" y="60517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A06EB-9D59-475C-8994-2EEEF5C3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65676"/>
            <a:ext cx="5451504" cy="2754602"/>
          </a:xfrm>
        </p:spPr>
        <p:txBody>
          <a:bodyPr anchor="b">
            <a:normAutofit/>
          </a:bodyPr>
          <a:lstStyle/>
          <a:p>
            <a:r>
              <a:rPr lang="en-US" sz="4800" b="1" dirty="0"/>
              <a:t>2007-2008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D6A6-3117-47CA-8C50-44C1665A4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816" y="3393569"/>
            <a:ext cx="3550937" cy="3123835"/>
          </a:xfrm>
        </p:spPr>
        <p:txBody>
          <a:bodyPr>
            <a:normAutofit/>
          </a:bodyPr>
          <a:lstStyle/>
          <a:p>
            <a:r>
              <a:rPr lang="hu-HU" sz="2400" dirty="0"/>
              <a:t>Jason </a:t>
            </a:r>
            <a:r>
              <a:rPr lang="hu-HU" sz="2400" dirty="0" err="1"/>
              <a:t>Huggings</a:t>
            </a:r>
            <a:r>
              <a:rPr lang="hu-HU" sz="2400" dirty="0"/>
              <a:t> csatlakozik a Google-h</a:t>
            </a:r>
            <a:r>
              <a:rPr lang="en-US" sz="2400" dirty="0"/>
              <a:t>o</a:t>
            </a:r>
            <a:r>
              <a:rPr lang="hu-HU" sz="2400" dirty="0"/>
              <a:t>z</a:t>
            </a:r>
          </a:p>
          <a:p>
            <a:r>
              <a:rPr lang="hu-HU" sz="2400" dirty="0"/>
              <a:t>Web</a:t>
            </a:r>
            <a:r>
              <a:rPr lang="en-US" sz="2400" dirty="0"/>
              <a:t>D</a:t>
            </a:r>
            <a:r>
              <a:rPr lang="hu-HU" sz="2400" dirty="0" err="1"/>
              <a:t>river</a:t>
            </a:r>
            <a:r>
              <a:rPr lang="hu-HU" sz="2400" dirty="0"/>
              <a:t> első nyilvános verziója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3F3DB-94F4-488F-A412-0747D8F3C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43" y="4551343"/>
            <a:ext cx="2229761" cy="80828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D9BF55-3872-4B3F-8727-9805C848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36" y="1842977"/>
            <a:ext cx="3458512" cy="25938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CBFD8-A472-4871-9AA7-D3612A33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306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6299A-E6D9-40F9-B462-5742FB50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2008-2009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0323-8B41-4945-B640-D522FE6A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248" y="4078224"/>
            <a:ext cx="2926080" cy="13075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hu-HU"/>
              <a:t>Selenium Grid és Selenium 2</a:t>
            </a: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45AF975-55DC-4979-B367-C2B73A6B9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r="1526" b="-2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A40E-5B8D-4C6A-BAFF-A103D3F3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153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1458D-076A-4C78-BF26-74E7F71D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1055865"/>
          </a:xfrm>
        </p:spPr>
        <p:txBody>
          <a:bodyPr anchor="ctr">
            <a:normAutofit/>
          </a:bodyPr>
          <a:lstStyle/>
          <a:p>
            <a:r>
              <a:rPr lang="hu-HU" sz="6000">
                <a:solidFill>
                  <a:srgbClr val="FFFFFF"/>
                </a:solidFill>
              </a:rPr>
              <a:t>Komponensek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C443B1-EFAE-44DF-BAC0-E1363B9EDD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89256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EF24A-5D83-472C-80C0-EDADCD15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2DAA-508C-48CB-A0C1-2633589294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1803</Words>
  <Application>Microsoft Office PowerPoint</Application>
  <PresentationFormat>Szélesvásznú</PresentationFormat>
  <Paragraphs>238</Paragraphs>
  <Slides>30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Rockwell</vt:lpstr>
      <vt:lpstr>Office Theme</vt:lpstr>
      <vt:lpstr>Automatizált UI tesztelés Seleniummal</vt:lpstr>
      <vt:lpstr>A feladat</vt:lpstr>
      <vt:lpstr>Black Box tesztelés</vt:lpstr>
      <vt:lpstr>Selenium</vt:lpstr>
      <vt:lpstr>2004</vt:lpstr>
      <vt:lpstr>2005</vt:lpstr>
      <vt:lpstr>2007-2008</vt:lpstr>
      <vt:lpstr>2008-2009</vt:lpstr>
      <vt:lpstr>Komponensek</vt:lpstr>
      <vt:lpstr>Selenium IDE</vt:lpstr>
      <vt:lpstr>Selenium client API</vt:lpstr>
      <vt:lpstr>Selenium Remote Control</vt:lpstr>
      <vt:lpstr>Selenium WebDriver</vt:lpstr>
      <vt:lpstr>Selenium Grid</vt:lpstr>
      <vt:lpstr>Telepítés</vt:lpstr>
      <vt:lpstr>A szükséges csomagok telepítése</vt:lpstr>
      <vt:lpstr>PowerPoint-bemutató</vt:lpstr>
      <vt:lpstr>Navigáció</vt:lpstr>
      <vt:lpstr>Elem kiválasztása</vt:lpstr>
      <vt:lpstr>PowerPoint-bemutató</vt:lpstr>
      <vt:lpstr>Implicit várakozás</vt:lpstr>
      <vt:lpstr>Explicit Várakozás</vt:lpstr>
      <vt:lpstr>Folytonos várakozás példa</vt:lpstr>
      <vt:lpstr>Alert kezelés példa</vt:lpstr>
      <vt:lpstr>Miért kellenek az await-ek?</vt:lpstr>
      <vt:lpstr>PowerPoint-bemutató</vt:lpstr>
      <vt:lpstr>PowerPoint-bemutató</vt:lpstr>
      <vt:lpstr>Hasonló szoftverek</vt:lpstr>
      <vt:lpstr>Köszönöm szépen a figyelmet!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Dániel Zoltán Nagy</dc:creator>
  <cp:lastModifiedBy>Dániel Zoltán Nagy</cp:lastModifiedBy>
  <cp:revision>118</cp:revision>
  <dcterms:created xsi:type="dcterms:W3CDTF">2021-02-13T08:48:17Z</dcterms:created>
  <dcterms:modified xsi:type="dcterms:W3CDTF">2021-02-16T18:43:23Z</dcterms:modified>
</cp:coreProperties>
</file>